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422640058/f/6934b089-3779-4f13-99ac-d5a15c35dfca/preethi.a.xlsx" TargetMode="External"/><Relationship Id="rId2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[preethi.a.xlsx]Sheet2!PivotTable1</c:name>
    <c:fmtId val="0"/>
  </c:pivotSource>
  <c:chart>
    <c:title>
      <c:tx>
        <c:rich>
          <a:bodyPr/>
          <a:lstStyle/>
          <a:p>
            <a:pPr>
              <a:defRPr/>
            </a:pPr>
            <a:r>
              <a:rPr lang="en-US" baseline="0"/>
              <a:t>performance analysis</a:t>
            </a:r>
          </a:p>
          <a:p>
            <a:pPr>
              <a:defRPr/>
            </a:pPr>
            <a:endParaRPr lang="en-US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</c:dLbl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  <c:dLbl>
          <c:idx val="0"/>
          <c:delete val="1"/>
        </c:dLbl>
      </c:pivotFmt>
      <c:pivotFmt>
        <c:idx val="15"/>
        <c:marker>
          <c:symbol val="none"/>
        </c:marker>
        <c:dLbl>
          <c:idx val="0"/>
          <c:delete val="1"/>
        </c:dLbl>
      </c:pivotFmt>
      <c:pivotFmt>
        <c:idx val="16"/>
        <c:marker>
          <c:symbol val="none"/>
        </c:marker>
        <c:dLbl>
          <c:idx val="0"/>
          <c:delete val="1"/>
        </c:dLbl>
      </c:pivotFmt>
      <c:pivotFmt>
        <c:idx val="17"/>
        <c:marker>
          <c:symbol val="none"/>
        </c:marker>
        <c:dLbl>
          <c:idx val="0"/>
          <c:delete val="1"/>
        </c:dLbl>
      </c:pivotFmt>
      <c:pivotFmt>
        <c:idx val="18"/>
        <c:marker>
          <c:symbol val="none"/>
        </c:marker>
        <c:dLbl>
          <c:idx val="0"/>
          <c:delete val="1"/>
        </c:dLbl>
      </c:pivotFmt>
      <c:pivotFmt>
        <c:idx val="19"/>
        <c:marker>
          <c:symbol val="none"/>
        </c:marker>
        <c:dLbl>
          <c:idx val="0"/>
          <c:delete val="1"/>
        </c:dLbl>
      </c:pivotFmt>
      <c:pivotFmt>
        <c:idx val="20"/>
        <c:marker>
          <c:symbol val="none"/>
        </c:marker>
        <c:dLbl>
          <c:idx val="0"/>
          <c:delete val="1"/>
        </c:dLbl>
      </c:pivotFmt>
      <c:pivotFmt>
        <c:idx val="21"/>
        <c:marker>
          <c:symbol val="none"/>
        </c:marker>
        <c:dLbl>
          <c:idx val="0"/>
          <c:delete val="1"/>
        </c:dLbl>
      </c:pivotFmt>
      <c:pivotFmt>
        <c:idx val="22"/>
        <c:marker>
          <c:symbol val="none"/>
        </c:marker>
        <c:dLbl>
          <c:idx val="0"/>
          <c:delete val="1"/>
        </c:dLbl>
      </c:pivotFmt>
      <c:pivotFmt>
        <c:idx val="23"/>
        <c:marker>
          <c:symbol val="none"/>
        </c:marker>
        <c:dLbl>
          <c:idx val="0"/>
          <c:delete val="1"/>
        </c:dLbl>
      </c:pivotFmt>
      <c:pivotFmt>
        <c:idx val="24"/>
        <c:marker>
          <c:symbol val="none"/>
        </c:marker>
        <c:dLbl>
          <c:idx val="0"/>
          <c:delete val="1"/>
        </c:dLbl>
      </c:pivotFmt>
      <c:pivotFmt>
        <c:idx val="25"/>
        <c:marker>
          <c:symbol val="none"/>
        </c:marker>
      </c:pivotFmt>
      <c:pivotFmt>
        <c:idx val="26"/>
        <c:marker>
          <c:symbol val="none"/>
        </c:marker>
      </c:pivotFmt>
      <c:pivotFmt>
        <c:idx val="27"/>
        <c:marker>
          <c:symbol val="none"/>
        </c:marker>
      </c:pivotFmt>
      <c:pivotFmt>
        <c:idx val="28"/>
        <c:marker>
          <c:symbol val="none"/>
        </c:marker>
      </c:pivotFmt>
      <c:pivotFmt>
        <c:idx val="29"/>
        <c:marker>
          <c:symbol val="none"/>
        </c:marker>
        <c:dLbl>
          <c:idx val="0"/>
          <c:delete val="1"/>
        </c:dLbl>
      </c:pivotFmt>
      <c:pivotFmt>
        <c:idx val="30"/>
        <c:marker>
          <c:symbol val="none"/>
        </c:marker>
        <c:dLbl>
          <c:idx val="0"/>
          <c:delete val="1"/>
        </c:dLbl>
      </c:pivotFmt>
      <c:pivotFmt>
        <c:idx val="31"/>
        <c:marker>
          <c:symbol val="none"/>
        </c:marker>
        <c:dLbl>
          <c:idx val="0"/>
          <c:delete val="1"/>
        </c:dLbl>
      </c:pivotFmt>
      <c:pivotFmt>
        <c:idx val="32"/>
        <c:marker>
          <c:symbol val="none"/>
        </c:marker>
        <c:dLbl>
          <c:idx val="0"/>
          <c:delete val="1"/>
        </c:dLbl>
      </c:pivotFmt>
      <c:pivotFmt>
        <c:idx val="33"/>
        <c:marker>
          <c:symbol val="none"/>
        </c:marker>
        <c:dLbl>
          <c:idx val="0"/>
          <c:delete val="1"/>
        </c:dLbl>
      </c:pivotFmt>
      <c:pivotFmt>
        <c:idx val="34"/>
        <c:marker>
          <c:symbol val="none"/>
        </c:marker>
        <c:dLbl>
          <c:idx val="0"/>
          <c:delete val="1"/>
        </c:dLbl>
      </c:pivotFmt>
      <c:pivotFmt>
        <c:idx val="35"/>
        <c:marker>
          <c:symbol val="none"/>
        </c:marker>
        <c:dLbl>
          <c:idx val="0"/>
          <c:delete val="1"/>
        </c:dLbl>
      </c:pivotFmt>
      <c:pivotFmt>
        <c:idx val="36"/>
        <c:marker>
          <c:symbol val="none"/>
        </c:marker>
        <c:dLbl>
          <c:idx val="0"/>
          <c:delete val="1"/>
        </c:dLbl>
      </c:pivotFmt>
      <c:pivotFmt>
        <c:idx val="37"/>
        <c:marker>
          <c:symbol val="none"/>
        </c:marker>
        <c:dLbl>
          <c:idx val="0"/>
          <c:delete val="1"/>
        </c:dLbl>
      </c:pivotFmt>
      <c:pivotFmt>
        <c:idx val="38"/>
        <c:marker>
          <c:symbol val="none"/>
        </c:marker>
        <c:dLbl>
          <c:idx val="0"/>
          <c:delete val="1"/>
        </c:dLbl>
      </c:pivotFmt>
      <c:pivotFmt>
        <c:idx val="39"/>
        <c:marker>
          <c:symbol val="none"/>
        </c:marker>
        <c:dLbl>
          <c:idx val="0"/>
          <c:delete val="1"/>
        </c:dLbl>
      </c:pivotFmt>
      <c:pivotFmt>
        <c:idx val="40"/>
        <c:marker>
          <c:symbol val="none"/>
        </c:marker>
        <c:dLbl>
          <c:idx val="0"/>
          <c:delete val="1"/>
        </c:dLbl>
      </c:pivotFmt>
      <c:pivotFmt>
        <c:idx val="41"/>
        <c:marker>
          <c:symbol val="none"/>
        </c:marker>
        <c:dLbl>
          <c:idx val="0"/>
          <c:delete val="1"/>
        </c:dLbl>
      </c:pivotFmt>
      <c:pivotFmt>
        <c:idx val="42"/>
        <c:marker>
          <c:symbol val="none"/>
        </c:marker>
        <c:dLbl>
          <c:idx val="0"/>
          <c:delete val="1"/>
        </c:dLbl>
      </c:pivotFmt>
      <c:pivotFmt>
        <c:idx val="43"/>
        <c:marker>
          <c:symbol val="none"/>
        </c:marker>
        <c:dLbl>
          <c:idx val="0"/>
          <c:delete val="1"/>
        </c:dLbl>
      </c:pivotFmt>
      <c:pivotFmt>
        <c:idx val="44"/>
        <c:marker>
          <c:symbol val="none"/>
        </c:marker>
        <c:dLbl>
          <c:idx val="0"/>
          <c:delete val="1"/>
        </c:dLbl>
      </c:pivotFmt>
      <c:pivotFmt>
        <c:idx val="45"/>
        <c:marker>
          <c:symbol val="none"/>
        </c:marker>
        <c:dLbl>
          <c:idx val="0"/>
          <c:delete val="1"/>
        </c:dLbl>
      </c:pivotFmt>
      <c:pivotFmt>
        <c:idx val="46"/>
        <c:marker>
          <c:symbol val="none"/>
        </c:marker>
        <c:dLbl>
          <c:idx val="0"/>
          <c:delete val="1"/>
        </c:dLbl>
      </c:pivotFmt>
      <c:pivotFmt>
        <c:idx val="47"/>
        <c:marker>
          <c:symbol val="none"/>
        </c:marker>
        <c:dLbl>
          <c:idx val="0"/>
          <c:delete val="1"/>
        </c:dLbl>
      </c:pivotFmt>
      <c:pivotFmt>
        <c:idx val="48"/>
        <c:marker>
          <c:symbol val="none"/>
        </c:marker>
        <c:dLbl>
          <c:idx val="0"/>
          <c:delete val="1"/>
        </c:dLbl>
      </c:pivotFmt>
      <c:pivotFmt>
        <c:idx val="49"/>
        <c:marker>
          <c:symbol val="none"/>
        </c:marker>
        <c:dLbl>
          <c:idx val="0"/>
          <c:delete val="1"/>
        </c:dLbl>
      </c:pivotFmt>
      <c:pivotFmt>
        <c:idx val="50"/>
        <c:marker>
          <c:symbol val="none"/>
        </c:marker>
        <c:dLbl>
          <c:idx val="0"/>
          <c:delete val="1"/>
        </c:dLbl>
      </c:pivotFmt>
      <c:pivotFmt>
        <c:idx val="51"/>
        <c:marker>
          <c:symbol val="none"/>
        </c:marker>
        <c:dLbl>
          <c:idx val="0"/>
          <c:delete val="1"/>
        </c:dLbl>
      </c:pivotFmt>
      <c:pivotFmt>
        <c:idx val="52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3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4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</c:dLbl>
      </c:pivotFmt>
      <c:pivotFmt>
        <c:idx val="5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5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60"/>
      </c:pivotFmt>
      <c:pivotFmt>
        <c:idx val="61"/>
      </c:pivotFmt>
      <c:pivotFmt>
        <c:idx val="62"/>
      </c:pivotFmt>
      <c:pivotFmt>
        <c:idx val="63"/>
        <c:marker>
          <c:symbol val="none"/>
        </c:marker>
      </c:pivotFmt>
      <c:pivotFmt>
        <c:idx val="64"/>
        <c:marker>
          <c:symbol val="none"/>
        </c:marker>
      </c:pivotFmt>
      <c:pivotFmt>
        <c:idx val="65"/>
        <c:marker>
          <c:symbol val="none"/>
        </c:marker>
      </c:pivotFmt>
      <c:pivotFmt>
        <c:idx val="66"/>
        <c:marker>
          <c:symbol val="none"/>
        </c:marker>
      </c:pivotFmt>
      <c:pivotFmt>
        <c:idx val="67"/>
        <c:marker>
          <c:symbol val="none"/>
        </c:marker>
      </c:pivotFmt>
      <c:pivotFmt>
        <c:idx val="68"/>
        <c:marker>
          <c:symbol val="none"/>
        </c:marker>
      </c:pivotFmt>
      <c:pivotFmt>
        <c:idx val="69"/>
        <c:marker>
          <c:symbol val="none"/>
        </c:marker>
      </c:pivotFmt>
      <c:pivotFmt>
        <c:idx val="70"/>
        <c:marker>
          <c:symbol val="none"/>
        </c:marker>
      </c:pivotFmt>
      <c:pivotFmt>
        <c:idx val="71"/>
        <c:marker>
          <c:symbol val="none"/>
        </c:marker>
      </c:pivotFmt>
      <c:pivotFmt>
        <c:idx val="72"/>
        <c:marker>
          <c:symbol val="none"/>
        </c:marker>
      </c:pivotFmt>
      <c:pivotFmt>
        <c:idx val="73"/>
        <c:marker>
          <c:symbol val="none"/>
        </c:marker>
      </c:pivotFmt>
      <c:pivotFmt>
        <c:idx val="74"/>
        <c:marker>
          <c:symbol val="none"/>
        </c:marker>
      </c:pivotFmt>
      <c:pivotFmt>
        <c:idx val="75"/>
        <c:marker>
          <c:symbol val="none"/>
        </c:marker>
      </c:pivotFmt>
      <c:pivotFmt>
        <c:idx val="76"/>
        <c:marker>
          <c:symbol val="none"/>
        </c:marker>
      </c:pivotFmt>
      <c:pivotFmt>
        <c:idx val="77"/>
        <c:marker>
          <c:symbol val="none"/>
        </c:marker>
      </c:pivotFmt>
      <c:pivotFmt>
        <c:idx val="78"/>
        <c:marker>
          <c:symbol val="none"/>
        </c:marker>
      </c:pivotFmt>
      <c:pivotFmt>
        <c:idx val="79"/>
        <c:marker>
          <c:symbol val="none"/>
        </c:marker>
      </c:pivotFmt>
      <c:pivotFmt>
        <c:idx val="80"/>
        <c:marker>
          <c:symbol val="none"/>
        </c:marker>
      </c:pivotFmt>
      <c:pivotFmt>
        <c:idx val="81"/>
        <c:marker>
          <c:symbol val="none"/>
        </c:marker>
      </c:pivotFmt>
      <c:pivotFmt>
        <c:idx val="8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3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4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5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6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8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0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1"/>
        <c:marker>
          <c:symbol val="none"/>
        </c:marker>
      </c:pivotFmt>
      <c:pivotFmt>
        <c:idx val="92"/>
        <c:marker>
          <c:symbol val="none"/>
        </c:marker>
      </c:pivotFmt>
      <c:pivotFmt>
        <c:idx val="93"/>
        <c:marker>
          <c:symbol val="none"/>
        </c:marker>
      </c:pivotFmt>
      <c:pivotFmt>
        <c:idx val="94"/>
        <c:marker>
          <c:symbol val="none"/>
        </c:marker>
      </c:pivotFmt>
      <c:pivotFmt>
        <c:idx val="95"/>
        <c:marker>
          <c:symbol val="none"/>
        </c:marker>
      </c:pivotFmt>
      <c:pivotFmt>
        <c:idx val="96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9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0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1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2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3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4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5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6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7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8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09"/>
        <c:marker>
          <c:symbol val="none"/>
        </c:marker>
        <c:dLbl>
          <c:idx val="0"/>
          <c:layout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</c:dLbl>
      </c:pivotFmt>
      <c:pivotFmt>
        <c:idx val="110"/>
        <c:marker>
          <c:symbol val="none"/>
        </c:marker>
      </c:pivotFmt>
      <c:pivotFmt>
        <c:idx val="111"/>
        <c:marker>
          <c:symbol val="none"/>
        </c:marker>
      </c:pivotFmt>
      <c:pivotFmt>
        <c:idx val="112"/>
        <c:marker>
          <c:symbol val="none"/>
        </c:marker>
      </c:pivotFmt>
      <c:pivotFmt>
        <c:idx val="113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2"/>
                <c:pt idx="0">
                  <c:v>Column Labels</c:v>
                </c:pt>
                <c:pt idx="1">
                  <c:v>Exceeds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7"/>
                <c:pt idx="0">
                  <c:v>2.0</c:v>
                </c:pt>
                <c:pt idx="1">
                  <c:v>1.0</c:v>
                </c:pt>
                <c:pt idx="2">
                  <c:v>9.0</c:v>
                </c:pt>
                <c:pt idx="3">
                  <c:v>41.0</c:v>
                </c:pt>
                <c:pt idx="4">
                  <c:v>8.0</c:v>
                </c:pt>
                <c:pt idx="6">
                  <c:v>61.0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2"/>
                <c:pt idx="0">
                  <c:v>Column Labels</c:v>
                </c:pt>
                <c:pt idx="1">
                  <c:v>Fully Meets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7"/>
                <c:pt idx="0">
                  <c:v>17.0</c:v>
                </c:pt>
                <c:pt idx="1">
                  <c:v>12.0</c:v>
                </c:pt>
                <c:pt idx="2">
                  <c:v>99.0</c:v>
                </c:pt>
                <c:pt idx="3">
                  <c:v>290.0</c:v>
                </c:pt>
                <c:pt idx="4">
                  <c:v>97.0</c:v>
                </c:pt>
                <c:pt idx="5">
                  <c:v>36.0</c:v>
                </c:pt>
                <c:pt idx="6">
                  <c:v>551.0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2"/>
                <c:pt idx="0">
                  <c:v>Column Labels</c:v>
                </c:pt>
                <c:pt idx="1">
                  <c:v>Needs Improvement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7"/>
                <c:pt idx="1">
                  <c:v>1.0</c:v>
                </c:pt>
                <c:pt idx="2">
                  <c:v>5.0</c:v>
                </c:pt>
                <c:pt idx="3">
                  <c:v>25.0</c:v>
                </c:pt>
                <c:pt idx="4">
                  <c:v>6.0</c:v>
                </c:pt>
                <c:pt idx="6">
                  <c:v>37.0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2"/>
                <c:pt idx="0">
                  <c:v>Column Labels</c:v>
                </c:pt>
                <c:pt idx="1">
                  <c:v>PIP</c:v>
                </c:pt>
              </c:strCache>
            </c:strRef>
          </c:tx>
          <c:invertIfNegative val="0"/>
          <c:cat>
            <c:strRef>
              <c:f>Sheet2!$A$5:$A$11</c:f>
              <c:strCache>
                <c:ptCount val="7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  <c:pt idx="6">
                  <c:v>Grand Total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7"/>
                <c:pt idx="0">
                  <c:v>1.0</c:v>
                </c:pt>
                <c:pt idx="1">
                  <c:v>4.0</c:v>
                </c:pt>
                <c:pt idx="2">
                  <c:v>4.0</c:v>
                </c:pt>
                <c:pt idx="3">
                  <c:v>10.0</c:v>
                </c:pt>
                <c:pt idx="6">
                  <c:v>19.0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563584"/>
        <c:axId val="208581760"/>
      </c:barChart>
      <c:catAx>
        <c:axId val="208563584"/>
        <c:scaling>
          <c:orientation val="minMax"/>
        </c:scaling>
        <c:delete val="0"/>
        <c:axPos val="b"/>
        <c:majorTickMark val="none"/>
        <c:minorTickMark val="none"/>
        <c:tickLblPos val="nextTo"/>
        <c:crossAx val="208581760"/>
        <c:crosses val="autoZero"/>
        <c:auto val="1"/>
        <c:lblAlgn val="ctr"/>
        <c:lblOffset val="100"/>
        <c:noMultiLvlLbl val="0"/>
      </c:catAx>
      <c:valAx>
        <c:axId val="208581760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crossAx val="2085635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P</a:t>
            </a:r>
            <a:r>
              <a:rPr sz="2400" lang="en-US"/>
              <a:t>R</a:t>
            </a:r>
            <a:r>
              <a:rPr sz="2400" lang="en-US"/>
              <a:t>E</a:t>
            </a:r>
            <a:r>
              <a:rPr sz="2400" lang="en-US"/>
              <a:t>E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.</a:t>
            </a:r>
            <a:r>
              <a:rPr sz="2400" lang="en-US"/>
              <a:t>A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8</a:t>
            </a:r>
            <a:r>
              <a:rPr dirty="0" sz="2400" lang="en-US"/>
              <a:t>3</a:t>
            </a:r>
            <a:r>
              <a:rPr dirty="0" sz="2400" lang="en-US"/>
              <a:t>7</a:t>
            </a:r>
            <a:r>
              <a:rPr dirty="0" sz="2400" lang="en-US"/>
              <a:t> </a:t>
            </a:r>
            <a:r>
              <a:rPr dirty="0" sz="2400" lang="en-US"/>
              <a:t>(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g</a:t>
            </a:r>
            <a:r>
              <a:rPr dirty="0" sz="2400" lang="en-US"/>
              <a:t>8</a:t>
            </a:r>
            <a:r>
              <a:rPr dirty="0" sz="2400" lang="en-US"/>
              <a:t>7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(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AL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COLLEG</a:t>
            </a:r>
            <a:r>
              <a:rPr dirty="0" sz="2400" lang="en-US"/>
              <a:t>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MI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EN'S </a:t>
            </a:r>
            <a:r>
              <a:rPr dirty="0" sz="2400" lang="en-US"/>
              <a:t>COLLEGE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82724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2"/>
          <p:cNvSpPr txBox="1"/>
          <p:nvPr/>
        </p:nvSpPr>
        <p:spPr>
          <a:xfrm>
            <a:off x="739775" y="982341"/>
            <a:ext cx="8285560" cy="5425440"/>
          </a:xfrm>
          <a:prstGeom prst="rect"/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dirty="0" lang="en-US">
                <a:latin typeface="Arial"/>
              </a:rPr>
              <a:t> 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Downloaded the data from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edunet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student’s dashboard.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Feature Collection: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data which is required using the fill option.</a:t>
            </a:r>
          </a:p>
          <a:p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Identified the missing values using conditional formatting.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Removed / Filtered the missing data using filter-filter by </a:t>
            </a:r>
            <a:r>
              <a:rPr dirty="0" sz="24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based on Department type is filtered by gender (Male 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1" y="385444"/>
            <a:ext cx="286269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1883070" y="1760847"/>
          <a:ext cx="7183653" cy="4345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itle 1"/>
          <p:cNvSpPr>
            <a:spLocks noGrp="1"/>
          </p:cNvSpPr>
          <p:nvPr/>
        </p:nvSpPr>
        <p:spPr>
          <a:xfrm rot="10800000" flipV="1">
            <a:off x="1023222" y="1342231"/>
            <a:ext cx="7340203" cy="3200399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Therefore the production department employees performs higher comparing to other department and whereas admin offices performs lower comparing to other department.</a:t>
            </a: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0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             Hence the Production department employees works more efficiently and effectively comparing to other departments according to the employee data given.</a:t>
            </a:r>
            <a:endParaRPr b="0"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0825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033710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8"/>
          <p:cNvSpPr txBox="1"/>
          <p:nvPr/>
        </p:nvSpPr>
        <p:spPr>
          <a:xfrm>
            <a:off x="520700" y="2159825"/>
            <a:ext cx="7470775" cy="3361690"/>
          </a:xfrm>
          <a:prstGeom prst="rect"/>
          <a:noFill/>
        </p:spPr>
        <p:txBody>
          <a:bodyPr anchor="t"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indent="-342900" lvl="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altLang="en-US" b="0" dirty="0" sz="2400" i="0" lang="en-IN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Arial" panose="020B0604020202020204" pitchFamily="34" charset="0"/>
              <a:buChar char="•"/>
            </a:pPr>
            <a:r>
              <a:rPr altLang="en-US" dirty="0" sz="2400" lang="en-IN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6" name="Text Box 11"/>
          <p:cNvSpPr txBox="1"/>
          <p:nvPr/>
        </p:nvSpPr>
        <p:spPr>
          <a:xfrm>
            <a:off x="739774" y="1857374"/>
            <a:ext cx="7630160" cy="3565266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Analyzing the performance of the employees by considering the various factors like rating,performance level,gender,zone,type etc.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 and performance on different cateogory in a company or in an organisation.</a:t>
            </a:r>
            <a:endParaRPr altLang="en-US" sz="2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And it helps to identify which sector’s performance is high,better and low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Text Box 6"/>
          <p:cNvSpPr txBox="1"/>
          <p:nvPr/>
        </p:nvSpPr>
        <p:spPr>
          <a:xfrm>
            <a:off x="1312485" y="1857374"/>
            <a:ext cx="6652895" cy="3291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IT sectors.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Industries.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Banks.</a:t>
            </a:r>
          </a:p>
          <a:p>
            <a:pPr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Marketing field.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It helps to analyze the current status of their companies or organisations by hierarchical members.</a:t>
            </a:r>
          </a:p>
          <a:p>
            <a:pPr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Text Box 7"/>
          <p:cNvSpPr txBox="1"/>
          <p:nvPr/>
        </p:nvSpPr>
        <p:spPr>
          <a:xfrm>
            <a:off x="3205480" y="2122170"/>
            <a:ext cx="6859270" cy="278638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to identify performance level.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for summarising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Graph- for data visualization (in units)</a:t>
            </a:r>
          </a:p>
          <a:p>
            <a:pPr indent="-342900" marL="342900">
              <a:buFont typeface="Wingdings" panose="05000000000000000000" charset="0"/>
              <a:buChar char="ü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Pie Chart- to figure out the overall performance percentage of the each department.</a:t>
            </a:r>
          </a:p>
          <a:p>
            <a:pPr indent="-342900" marL="342900">
              <a:buFont typeface="Wingdings" panose="05000000000000000000" charset="0"/>
              <a:buChar char="ü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0" name="Text Box 3"/>
          <p:cNvSpPr txBox="1"/>
          <p:nvPr/>
        </p:nvSpPr>
        <p:spPr>
          <a:xfrm>
            <a:off x="1065483" y="1240789"/>
            <a:ext cx="9493250" cy="4376420"/>
          </a:xfrm>
          <a:prstGeom prst="rect"/>
          <a:noFill/>
        </p:spPr>
        <p:txBody>
          <a:bodyPr rtlCol="0" wrap="square">
            <a:no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downloaded from edunet dashboard.</a:t>
            </a:r>
          </a:p>
          <a:p>
            <a:pPr indent="-457200" marL="4572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algn="l" indent="0">
              <a:buFont typeface="Wingdings" panose="05000000000000000000" charset="0"/>
              <a:buNone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Totally 26 features were available. In that 11 features were considered.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ID - in numbers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Names - in text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male,female.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r>
              <a:rPr altLang="en-US" sz="24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</a:t>
            </a: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buFont typeface="Wingdings" panose="05000000000000000000" charset="0"/>
              <a:buChar char="Ø"/>
            </a:pPr>
            <a:endParaRPr altLang="en-US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1767841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the performance level.</a:t>
            </a: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HIGH”,Z8&gt;=4,”HIGH”,Z8&gt;=3,”MED”,TRUE,”LOW”)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algn="ctr" blurRad="57150" dir="5400000" dist="19050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2024-03-28T17:07:22Z</dcterms:created>
  <dcterms:modified xsi:type="dcterms:W3CDTF">2024-09-05T06:48:01Z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b987a13d2c6b49acb1c49f77fe355e33</vt:lpwstr>
  </property>
</Properties>
</file>