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i angel" userId="641e391f605dc0a7" providerId="LiveId" clId="{FFF6D64A-ED7C-47A2-8852-4753EB26EADD}"/>
    <pc:docChg chg="custSel addSld modSld">
      <pc:chgData name="preethi angel" userId="641e391f605dc0a7" providerId="LiveId" clId="{FFF6D64A-ED7C-47A2-8852-4753EB26EADD}" dt="2024-03-09T16:54:42.505" v="560" actId="14100"/>
      <pc:docMkLst>
        <pc:docMk/>
      </pc:docMkLst>
      <pc:sldChg chg="modSp new mod">
        <pc:chgData name="preethi angel" userId="641e391f605dc0a7" providerId="LiveId" clId="{FFF6D64A-ED7C-47A2-8852-4753EB26EADD}" dt="2024-03-09T16:43:10.002" v="57" actId="20577"/>
        <pc:sldMkLst>
          <pc:docMk/>
          <pc:sldMk cId="2290915241" sldId="256"/>
        </pc:sldMkLst>
        <pc:spChg chg="mod">
          <ac:chgData name="preethi angel" userId="641e391f605dc0a7" providerId="LiveId" clId="{FFF6D64A-ED7C-47A2-8852-4753EB26EADD}" dt="2024-03-09T16:42:54.708" v="16" actId="20577"/>
          <ac:spMkLst>
            <pc:docMk/>
            <pc:sldMk cId="2290915241" sldId="256"/>
            <ac:spMk id="2" creationId="{5D63ADFD-44C8-D6D8-8066-4A89BAC718D4}"/>
          </ac:spMkLst>
        </pc:spChg>
        <pc:spChg chg="mod">
          <ac:chgData name="preethi angel" userId="641e391f605dc0a7" providerId="LiveId" clId="{FFF6D64A-ED7C-47A2-8852-4753EB26EADD}" dt="2024-03-09T16:43:10.002" v="57" actId="20577"/>
          <ac:spMkLst>
            <pc:docMk/>
            <pc:sldMk cId="2290915241" sldId="256"/>
            <ac:spMk id="3" creationId="{317B915E-B8AC-F5A0-51A5-6313C200F201}"/>
          </ac:spMkLst>
        </pc:spChg>
      </pc:sldChg>
      <pc:sldChg chg="addSp delSp modSp new mod">
        <pc:chgData name="preethi angel" userId="641e391f605dc0a7" providerId="LiveId" clId="{FFF6D64A-ED7C-47A2-8852-4753EB26EADD}" dt="2024-03-09T16:54:42.505" v="560" actId="14100"/>
        <pc:sldMkLst>
          <pc:docMk/>
          <pc:sldMk cId="1905080409" sldId="257"/>
        </pc:sldMkLst>
        <pc:spChg chg="mod">
          <ac:chgData name="preethi angel" userId="641e391f605dc0a7" providerId="LiveId" clId="{FFF6D64A-ED7C-47A2-8852-4753EB26EADD}" dt="2024-03-09T16:54:36.555" v="559" actId="20577"/>
          <ac:spMkLst>
            <pc:docMk/>
            <pc:sldMk cId="1905080409" sldId="257"/>
            <ac:spMk id="3" creationId="{903E0CC2-E47A-7FD5-3329-3C57E15AE76C}"/>
          </ac:spMkLst>
        </pc:spChg>
        <pc:picChg chg="add mod">
          <ac:chgData name="preethi angel" userId="641e391f605dc0a7" providerId="LiveId" clId="{FFF6D64A-ED7C-47A2-8852-4753EB26EADD}" dt="2024-03-09T16:53:46.992" v="494" actId="1076"/>
          <ac:picMkLst>
            <pc:docMk/>
            <pc:sldMk cId="1905080409" sldId="257"/>
            <ac:picMk id="5" creationId="{46C95F77-F4A8-DD7F-05FF-B44FA91E291F}"/>
          </ac:picMkLst>
        </pc:picChg>
        <pc:picChg chg="add del mod">
          <ac:chgData name="preethi angel" userId="641e391f605dc0a7" providerId="LiveId" clId="{FFF6D64A-ED7C-47A2-8852-4753EB26EADD}" dt="2024-03-09T16:52:05.418" v="398" actId="478"/>
          <ac:picMkLst>
            <pc:docMk/>
            <pc:sldMk cId="1905080409" sldId="257"/>
            <ac:picMk id="7" creationId="{9AAE534C-5D64-9BA9-913F-FA26D028979F}"/>
          </ac:picMkLst>
        </pc:picChg>
        <pc:picChg chg="add mod">
          <ac:chgData name="preethi angel" userId="641e391f605dc0a7" providerId="LiveId" clId="{FFF6D64A-ED7C-47A2-8852-4753EB26EADD}" dt="2024-03-09T16:53:29.920" v="487" actId="1076"/>
          <ac:picMkLst>
            <pc:docMk/>
            <pc:sldMk cId="1905080409" sldId="257"/>
            <ac:picMk id="9" creationId="{AA122820-F11B-2B54-4535-59BF9C603A22}"/>
          </ac:picMkLst>
        </pc:picChg>
        <pc:picChg chg="add del mod">
          <ac:chgData name="preethi angel" userId="641e391f605dc0a7" providerId="LiveId" clId="{FFF6D64A-ED7C-47A2-8852-4753EB26EADD}" dt="2024-03-09T16:46:59.091" v="81" actId="21"/>
          <ac:picMkLst>
            <pc:docMk/>
            <pc:sldMk cId="1905080409" sldId="257"/>
            <ac:picMk id="11" creationId="{450801E1-A392-3D3D-BBBB-A422E6AC363A}"/>
          </ac:picMkLst>
        </pc:picChg>
        <pc:picChg chg="add mod">
          <ac:chgData name="preethi angel" userId="641e391f605dc0a7" providerId="LiveId" clId="{FFF6D64A-ED7C-47A2-8852-4753EB26EADD}" dt="2024-03-09T16:54:42.505" v="560" actId="14100"/>
          <ac:picMkLst>
            <pc:docMk/>
            <pc:sldMk cId="1905080409" sldId="257"/>
            <ac:picMk id="13" creationId="{4930F395-27C3-F7B3-FD15-954CB3EF55DC}"/>
          </ac:picMkLst>
        </pc:picChg>
        <pc:picChg chg="add mod">
          <ac:chgData name="preethi angel" userId="641e391f605dc0a7" providerId="LiveId" clId="{FFF6D64A-ED7C-47A2-8852-4753EB26EADD}" dt="2024-03-09T16:53:44.796" v="493" actId="1076"/>
          <ac:picMkLst>
            <pc:docMk/>
            <pc:sldMk cId="1905080409" sldId="257"/>
            <ac:picMk id="15" creationId="{FAB53162-C94E-FB06-F947-951456325B08}"/>
          </ac:picMkLst>
        </pc:picChg>
        <pc:picChg chg="add del mod">
          <ac:chgData name="preethi angel" userId="641e391f605dc0a7" providerId="LiveId" clId="{FFF6D64A-ED7C-47A2-8852-4753EB26EADD}" dt="2024-03-09T16:51:57.889" v="396" actId="478"/>
          <ac:picMkLst>
            <pc:docMk/>
            <pc:sldMk cId="1905080409" sldId="257"/>
            <ac:picMk id="17" creationId="{8FFEBDFA-DA0A-825E-618E-A1AA0D7BCB99}"/>
          </ac:picMkLst>
        </pc:picChg>
      </pc:sldChg>
      <pc:sldChg chg="addSp modSp new mod">
        <pc:chgData name="preethi angel" userId="641e391f605dc0a7" providerId="LiveId" clId="{FFF6D64A-ED7C-47A2-8852-4753EB26EADD}" dt="2024-03-09T16:52:13.223" v="400" actId="1076"/>
        <pc:sldMkLst>
          <pc:docMk/>
          <pc:sldMk cId="184569334" sldId="258"/>
        </pc:sldMkLst>
        <pc:spChg chg="mod">
          <ac:chgData name="preethi angel" userId="641e391f605dc0a7" providerId="LiveId" clId="{FFF6D64A-ED7C-47A2-8852-4753EB26EADD}" dt="2024-03-09T16:48:35.648" v="99" actId="20577"/>
          <ac:spMkLst>
            <pc:docMk/>
            <pc:sldMk cId="184569334" sldId="258"/>
            <ac:spMk id="2" creationId="{49DEA7D0-828B-2722-F6AF-71B4AEB141B6}"/>
          </ac:spMkLst>
        </pc:spChg>
        <pc:spChg chg="mod">
          <ac:chgData name="preethi angel" userId="641e391f605dc0a7" providerId="LiveId" clId="{FFF6D64A-ED7C-47A2-8852-4753EB26EADD}" dt="2024-03-09T16:51:22.831" v="393" actId="20577"/>
          <ac:spMkLst>
            <pc:docMk/>
            <pc:sldMk cId="184569334" sldId="258"/>
            <ac:spMk id="3" creationId="{81F6F515-76D3-8DE6-A28A-B050516E76CB}"/>
          </ac:spMkLst>
        </pc:spChg>
        <pc:picChg chg="add mod">
          <ac:chgData name="preethi angel" userId="641e391f605dc0a7" providerId="LiveId" clId="{FFF6D64A-ED7C-47A2-8852-4753EB26EADD}" dt="2024-03-09T16:51:55.503" v="395" actId="1076"/>
          <ac:picMkLst>
            <pc:docMk/>
            <pc:sldMk cId="184569334" sldId="258"/>
            <ac:picMk id="4" creationId="{AD5B62B3-C64E-48E2-EF29-ED09A28A256F}"/>
          </ac:picMkLst>
        </pc:picChg>
        <pc:picChg chg="add mod">
          <ac:chgData name="preethi angel" userId="641e391f605dc0a7" providerId="LiveId" clId="{FFF6D64A-ED7C-47A2-8852-4753EB26EADD}" dt="2024-03-09T16:52:13.223" v="400" actId="1076"/>
          <ac:picMkLst>
            <pc:docMk/>
            <pc:sldMk cId="184569334" sldId="258"/>
            <ac:picMk id="5" creationId="{EBDE32DA-1974-77C3-B148-64032E4C96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3561-3189-91A0-5D2D-3B55A3151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75881-157F-0B1D-5ADB-69CEC4EC1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DB7EA-2BB6-040E-2B0B-45803693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D6A0-FC82-49A0-B63F-798613F18DF1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00B55-9B55-19FD-C0A7-E2B2977A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76E6D-DFA9-8A60-6C15-2806759F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FEFF-49C9-4FDA-BFD2-60B0DB333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56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8AF7-2C71-AC8F-2396-860DE1B0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DBF0F-8B22-E638-0316-D8258B45A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0B2E1-5CC3-D3D1-17F4-A0A5D403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D6A0-FC82-49A0-B63F-798613F18DF1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F1712-A65D-2DF3-C95F-5D33F95B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6F91C-DF43-420E-2758-1FE1762A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FEFF-49C9-4FDA-BFD2-60B0DB333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03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CD9E7-D744-E828-0698-FA2EC44A8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0D578-CF14-4ACD-08CB-1C6BF50EE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C0BE0-AD8F-8E95-CBA6-9901C08B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D6A0-FC82-49A0-B63F-798613F18DF1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7D3DC-9867-45F3-4BBD-48C910D0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49D8C-E364-CE8E-AB34-AFB0C445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FEFF-49C9-4FDA-BFD2-60B0DB333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86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EFCE-2DC1-1A21-4011-7F49C800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3F47-C12F-029F-AC31-A6960CC5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C3FE9-395C-101C-2972-EC21E37CD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D6A0-FC82-49A0-B63F-798613F18DF1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15AB-3597-7915-8EC8-E22D51A1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754FB-796F-CDFB-C3BC-09E3191E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FEFF-49C9-4FDA-BFD2-60B0DB333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7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3031-6934-E40D-93E8-B17431DE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0B68E-C32A-D3E5-D800-E94833589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58150-F926-585B-2120-BC24AC13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D6A0-FC82-49A0-B63F-798613F18DF1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B5736-847D-ECDA-B95D-5BDE4F2A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CF4CB-514A-7DF4-4798-FC8CA9A1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FEFF-49C9-4FDA-BFD2-60B0DB333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14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F5C1-3515-94E8-9880-73E5EFF3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89A89-5FCD-8551-AED9-3C4BBAF84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18F23-4740-FFDC-B1CA-BF2A7195E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0C230-D412-B02A-53E0-303CD63D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D6A0-FC82-49A0-B63F-798613F18DF1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AEA26-B59E-FBC1-D7AE-2035C9B8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D27BE-55A5-8EB1-5705-0B6EFC1F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FEFF-49C9-4FDA-BFD2-60B0DB333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6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C9AA-A1C1-7878-06EA-071F26C2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E024F-AC70-A065-9232-2FED0F66F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97BE0-B62A-FF59-2BE1-E37204089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75B7B-7228-E3DE-FA4C-D34667085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88CBD-73F6-0BA3-9369-A365B1EAA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DA5809-F5B4-9C1D-4BE4-18096DE3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D6A0-FC82-49A0-B63F-798613F18DF1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FFDD2E-2E9F-3190-1D34-839A4313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4E1A1-A056-4F13-E27B-3339036E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FEFF-49C9-4FDA-BFD2-60B0DB333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76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8E0A-D23A-F7E8-1634-7DE803D9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5DC4AC-635C-1CFE-6EAA-F4EE41F7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D6A0-FC82-49A0-B63F-798613F18DF1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1ADA9-8071-F43A-4D44-33745E85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4C600-9436-3BE7-7AA8-64EFDEFD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FEFF-49C9-4FDA-BFD2-60B0DB333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79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DAB23-70DB-B860-7D28-E622A371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D6A0-FC82-49A0-B63F-798613F18DF1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82048-BB7B-8F85-E237-F433C9BE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71382-0FF5-F9B2-7FD2-B2E78A92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FEFF-49C9-4FDA-BFD2-60B0DB333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67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212E-9A68-2CB1-28CD-6EBF74F3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2E8A-5776-0C2C-4D13-55BD05034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189DC-715C-0813-60B6-E6F6FA1FA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4F764-503E-404F-F3DD-11C28156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D6A0-FC82-49A0-B63F-798613F18DF1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46F95-E82F-EF68-3F87-19A83B8F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35EF0-E29C-E5B8-C232-74D3AE4E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FEFF-49C9-4FDA-BFD2-60B0DB333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32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92D9-19BC-9D54-9A62-13B414C5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D73AF-3B09-C730-FBF0-E0DC32714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99521-DEF9-E427-8C51-BDBCCAE79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0EE85-EEEA-2A13-C1D9-80F0AC30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D6A0-FC82-49A0-B63F-798613F18DF1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ABC0E-AFF1-5FBC-D329-2FCD742C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14EA2-1AD2-887C-E1E4-A619BBED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FEFF-49C9-4FDA-BFD2-60B0DB333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86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68286-E25C-AF44-E1EC-3B3978D3D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D5F38-72DB-F909-F874-8D98758A8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C2D5D-D680-9713-B769-24307C251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AD6A0-FC82-49A0-B63F-798613F18DF1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B84D0-A6C5-3CF3-149F-56372B026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46C72-E009-53CA-E8E9-2A58549CA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3FEFF-49C9-4FDA-BFD2-60B0DB333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64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ADFD-44C8-D6D8-8066-4A89BAC71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BRITISH AIRLINES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B915E-B8AC-F5A0-51A5-6313C200F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CUSTOMER BOOKINGS – KEY INSIGHTS</a:t>
            </a:r>
          </a:p>
        </p:txBody>
      </p:sp>
    </p:spTree>
    <p:extLst>
      <p:ext uri="{BB962C8B-B14F-4D97-AF65-F5344CB8AC3E}">
        <p14:creationId xmlns:p14="http://schemas.microsoft.com/office/powerpoint/2010/main" val="229091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27D6-2FC6-6147-3D5C-38263B78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E0CC2-E47A-7FD5-3329-3C57E15AE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165" y="1690688"/>
            <a:ext cx="3043518" cy="2074488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IN" sz="2000" dirty="0">
                <a:latin typeface="+mj-lt"/>
              </a:rPr>
              <a:t>The Random Forest Classifier with SMOTE model has performed well and the results are as follows: 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95F77-F4A8-DD7F-05FF-B44FA91E2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139" y="3199355"/>
            <a:ext cx="4210266" cy="2991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122820-F11B-2B54-4535-59BF9C603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08" y="3382808"/>
            <a:ext cx="4643718" cy="30928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30F395-27C3-F7B3-FD15-954CB3EF5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38" y="203256"/>
            <a:ext cx="4027761" cy="30498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B53162-C94E-FB06-F947-951456325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3280" y="170006"/>
            <a:ext cx="3762568" cy="263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8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A7D0-828B-2722-F6AF-71B4AEB1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F515-76D3-8DE6-A28A-B050516E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+mj-lt"/>
              </a:rPr>
              <a:t>The average length of stay is on Saturday </a:t>
            </a:r>
            <a:r>
              <a:rPr lang="en-IN" sz="1800" dirty="0">
                <a:latin typeface="+mj-lt"/>
                <a:sym typeface="Wingdings" panose="05000000000000000000" pitchFamily="2" charset="2"/>
              </a:rPr>
              <a:t> Weekends; Wednesday  Weekdays.</a:t>
            </a:r>
          </a:p>
          <a:p>
            <a:r>
              <a:rPr lang="en-IN" sz="1800" dirty="0">
                <a:latin typeface="+mj-lt"/>
                <a:sym typeface="Wingdings" panose="05000000000000000000" pitchFamily="2" charset="2"/>
              </a:rPr>
              <a:t>AUSTRALIA is the highest booking origin, followed by Malaysia and South Korea. </a:t>
            </a:r>
          </a:p>
          <a:p>
            <a:r>
              <a:rPr lang="en-IN" sz="1800" dirty="0">
                <a:latin typeface="+mj-lt"/>
                <a:sym typeface="Wingdings" panose="05000000000000000000" pitchFamily="2" charset="2"/>
              </a:rPr>
              <a:t>ONE-WAY trip type has more booking than Circle trip &amp; Round Trip.</a:t>
            </a:r>
          </a:p>
          <a:p>
            <a:endParaRPr lang="en-IN" sz="1800" dirty="0">
              <a:latin typeface="+mj-lt"/>
              <a:sym typeface="Wingdings" panose="05000000000000000000" pitchFamily="2" charset="2"/>
            </a:endParaRPr>
          </a:p>
          <a:p>
            <a:endParaRPr lang="en-IN" sz="1800" dirty="0">
              <a:latin typeface="+mj-lt"/>
              <a:sym typeface="Wingdings" panose="05000000000000000000" pitchFamily="2" charset="2"/>
            </a:endParaRPr>
          </a:p>
          <a:p>
            <a:endParaRPr lang="en-IN" sz="1800" dirty="0">
              <a:latin typeface="+mj-lt"/>
              <a:sym typeface="Wingdings" panose="05000000000000000000" pitchFamily="2" charset="2"/>
            </a:endParaRPr>
          </a:p>
          <a:p>
            <a:endParaRPr lang="en-IN" sz="18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B62B3-C64E-48E2-EF29-ED09A28A2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67" y="3064884"/>
            <a:ext cx="4000706" cy="2962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DE32DA-1974-77C3-B148-64032E4C9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188" y="3064884"/>
            <a:ext cx="5041714" cy="290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BRITISH AIRLINES</vt:lpstr>
      <vt:lpstr>PowerPoint Presentation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AIRLINES</dc:title>
  <dc:creator>preethi angel</dc:creator>
  <cp:lastModifiedBy>preethi angel</cp:lastModifiedBy>
  <cp:revision>1</cp:revision>
  <dcterms:created xsi:type="dcterms:W3CDTF">2024-03-09T16:42:45Z</dcterms:created>
  <dcterms:modified xsi:type="dcterms:W3CDTF">2024-03-09T16:54:51Z</dcterms:modified>
</cp:coreProperties>
</file>