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- REVIEW ANALYSIS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157692"/>
            <a:ext cx="3329940" cy="1325563"/>
          </a:xfrm>
        </p:spPr>
        <p:txBody>
          <a:bodyPr>
            <a:normAutofit/>
          </a:bodyPr>
          <a:lstStyle/>
          <a:p>
            <a:r>
              <a:rPr lang="en-GB" sz="4000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099" y="931333"/>
            <a:ext cx="10515600" cy="5768975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dirty="0"/>
              <a:t>DATA OVERVIEW:</a:t>
            </a:r>
            <a:endParaRPr lang="en-IN" dirty="0"/>
          </a:p>
          <a:p>
            <a:pPr marL="742950" lvl="1" indent="-28575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9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3500 reviews collected from the British Airways review website which has a range of topics, including flight experience, customer service, and pricing. </a:t>
            </a:r>
          </a:p>
          <a:p>
            <a:pPr marL="45720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endParaRPr lang="en-GB" sz="1900" dirty="0">
              <a:latin typeface="+mj-lt"/>
            </a:endParaRPr>
          </a:p>
          <a:p>
            <a:r>
              <a:rPr lang="en-GB" dirty="0">
                <a:effectLst/>
              </a:rPr>
              <a:t>DATA CLEANING: </a:t>
            </a: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Removed irrelevant text such as "</a:t>
            </a: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Trip Verified" and numbers at the end of sentences.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Cleaned stop words and punctuation from the text data</a:t>
            </a:r>
            <a:r>
              <a:rPr lang="en-IN" sz="19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endParaRPr lang="en-IN" sz="19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/>
              <a:t>METRICS AFTER ANALYSIS: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GB" sz="19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Average sentiment score: -0.05. 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Percentage of positive reviews: 30%. </a:t>
            </a:r>
          </a:p>
          <a:p>
            <a:pPr marL="0" indent="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Percentage of negative reviews: 40%.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Percentage of neutral reviews: 30%.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IN" sz="19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Top 3 topics: flight experience (20%), customer service (15%), pricing (12%).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5E9A-EAF0-E03E-4B3C-503DC4D8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A320-63E5-815A-90FC-C2DD0CE2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880658"/>
            <a:ext cx="4982633" cy="4351338"/>
          </a:xfrm>
        </p:spPr>
        <p:txBody>
          <a:bodyPr/>
          <a:lstStyle/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Overall sentiment is slightly negative, </a:t>
            </a:r>
          </a:p>
          <a:p>
            <a:pPr marL="45720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r>
              <a:rPr lang="en-IN" sz="18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with an average score of -0.05 </a:t>
            </a:r>
          </a:p>
          <a:p>
            <a:pPr marL="45720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r>
              <a:rPr lang="en-IN" sz="18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(on a scale of -1 to 1).</a:t>
            </a:r>
          </a:p>
          <a:p>
            <a:pPr marL="45720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endParaRPr lang="en-IN" sz="1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30% of reviews have a positive sentiment,</a:t>
            </a:r>
          </a:p>
          <a:p>
            <a:pPr marL="45720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r>
              <a:rPr lang="en-IN" sz="18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40% have a negative sentiment, and </a:t>
            </a:r>
          </a:p>
          <a:p>
            <a:pPr marL="45720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r>
              <a:rPr lang="en-IN" sz="18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 30% are neutral.</a:t>
            </a:r>
            <a:endParaRPr lang="en-IN" sz="1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4F1832-1329-D6B6-9FCC-3A75C260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1" y="1554163"/>
            <a:ext cx="5979582" cy="500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17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4078-1461-5E12-E163-5330B394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59D4-89D3-51B3-4B23-AA8592A8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736725"/>
            <a:ext cx="5600700" cy="4351338"/>
          </a:xfrm>
        </p:spPr>
        <p:txBody>
          <a:bodyPr/>
          <a:lstStyle/>
          <a:p>
            <a:pPr marL="742950" lvl="1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Using Latent Dirichlet Allocation (LDA), we identified 10 common topics in the reviews.</a:t>
            </a:r>
          </a:p>
          <a:p>
            <a:pPr marL="457200" lvl="1"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endParaRPr lang="en-IN" sz="1800" kern="100" dirty="0">
              <a:solidFill>
                <a:srgbClr val="37415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Topics include "flight experience", "customer service", "pricing", "luggage", "check-in", "seating", "food", "boarding", "ground staff", and "cabin crew"</a:t>
            </a:r>
            <a:endParaRPr lang="en-IN" sz="1800" kern="100" dirty="0">
              <a:solidFill>
                <a:srgbClr val="37415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84E71B-D58F-8592-3060-CAAD26A35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1159933"/>
            <a:ext cx="5743575" cy="54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7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1400-B632-3EBB-23E6-D0C1CFF9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C021-A8B1-D7B2-5027-F2E8EC3D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+mj-lt"/>
              </a:rPr>
              <a:t>This is a bar chart to show the frequency of different Topic in the Reviews.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6AA89C-27CB-88BD-EEA6-5DCA565F7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17" y="2433108"/>
            <a:ext cx="6356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4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A145-094C-9D8D-9026-F6B8C9FB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6" y="474134"/>
            <a:ext cx="10515600" cy="1325563"/>
          </a:xfrm>
        </p:spPr>
        <p:txBody>
          <a:bodyPr/>
          <a:lstStyle/>
          <a:p>
            <a:r>
              <a:rPr lang="en-IN" dirty="0"/>
              <a:t>    WORD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4242-6E9D-8BF5-FA53-34B1C6FF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770594"/>
            <a:ext cx="5799667" cy="4351338"/>
          </a:xfrm>
        </p:spPr>
        <p:txBody>
          <a:bodyPr/>
          <a:lstStyle/>
          <a:p>
            <a:pPr marL="685800"/>
            <a:endParaRPr lang="en-IN" dirty="0">
              <a:effectLst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Common themes in the reviews include "flight", "good", "service", "staff", "aircraft", "seat", "food", "time", "business", and "check“.</a:t>
            </a:r>
          </a:p>
          <a:p>
            <a:pPr marL="457200" lvl="1" indent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914400" algn="l"/>
              </a:tabLst>
            </a:pP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Larger words in the word cloud indicate higher frequency in the text data.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24FC6A-5525-58E5-26E8-320B88250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667" y="533400"/>
            <a:ext cx="5132387" cy="585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1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2288-A308-911E-8AB4-1BFCBEEB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CF703-623E-812D-67BC-686721E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overall sentiment score is slightly negative, indicating that there are more negative reviews than positive ones.</a:t>
            </a: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word cloud shows that common themes in the reviews include flight experience, service, and staff, indicating that these are important areas for improvement.</a:t>
            </a: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topic modelling results show that flight experience, customer service, and pricing are the top 3 topics in the reviews, and should be priority areas for improvement.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0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E625-64C5-E8F3-1835-68C1BCED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64092"/>
            <a:ext cx="10515600" cy="1325563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5DDA-1619-0C37-28DA-EB1FD33A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/>
            <a:endParaRPr lang="en-IN" dirty="0">
              <a:effectLst/>
            </a:endParaRP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Address customer complaints related to flight experience, such as </a:t>
            </a:r>
            <a:r>
              <a:rPr lang="en-IN" sz="1800" b="1" i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delays</a:t>
            </a: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aircraft cleanliness.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Improve customer service, particularly in areas such as </a:t>
            </a:r>
            <a:r>
              <a:rPr lang="en-IN" sz="1800" b="1" i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b="1" i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responsiveness.</a:t>
            </a:r>
            <a:endParaRPr lang="en-IN" sz="1800" b="1" i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offering more competitive </a:t>
            </a:r>
            <a:r>
              <a:rPr lang="en-IN" sz="1800" b="1" i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clearer pricing information.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Invest in </a:t>
            </a:r>
            <a:r>
              <a:rPr lang="en-IN" sz="1800" b="1" i="1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staff training </a:t>
            </a:r>
            <a:r>
              <a:rPr lang="en-IN" sz="1800" kern="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development to improve overall customer experience.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44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431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BRITISH AIRWAYS</vt:lpstr>
      <vt:lpstr>KEY INSIGHTS</vt:lpstr>
      <vt:lpstr>SENTIMENT ANALYSIS</vt:lpstr>
      <vt:lpstr>TOPIC MODELLING </vt:lpstr>
      <vt:lpstr>TOPIC MODELLING</vt:lpstr>
      <vt:lpstr>    WORD CLOUD</vt:lpstr>
      <vt:lpstr>OBSERVATIONS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preethi angel</cp:lastModifiedBy>
  <cp:revision>2</cp:revision>
  <dcterms:created xsi:type="dcterms:W3CDTF">2022-12-06T11:13:27Z</dcterms:created>
  <dcterms:modified xsi:type="dcterms:W3CDTF">2024-03-08T01:17:58Z</dcterms:modified>
</cp:coreProperties>
</file>