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80" r:id="rId3"/>
    <p:sldId id="281" r:id="rId4"/>
    <p:sldId id="282" r:id="rId5"/>
    <p:sldId id="283" r:id="rId6"/>
    <p:sldId id="284" r:id="rId7"/>
    <p:sldId id="285" r:id="rId8"/>
    <p:sldId id="287" r:id="rId9"/>
    <p:sldId id="286" r:id="rId10"/>
    <p:sldId id="290" r:id="rId11"/>
    <p:sldId id="293" r:id="rId12"/>
    <p:sldId id="291" r:id="rId13"/>
    <p:sldId id="289" r:id="rId14"/>
    <p:sldId id="29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40E908-045A-75CC-0E9C-E61D30E020A0}" v="8" dt="2024-02-22T03:32:44.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94650"/>
  </p:normalViewPr>
  <p:slideViewPr>
    <p:cSldViewPr snapToGrid="0" snapToObjects="1">
      <p:cViewPr varScale="1">
        <p:scale>
          <a:sx n="58" d="100"/>
          <a:sy n="58" d="100"/>
        </p:scale>
        <p:origin x="81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ali, Bharath Chandra" userId="S::kaval1b@cmich.edu::ec01122a-abee-45f5-9eab-7f4772636919" providerId="AD" clId="Web-{9240E908-045A-75CC-0E9C-E61D30E020A0}"/>
    <pc:docChg chg="addSld delSld modSld">
      <pc:chgData name="Kavali, Bharath Chandra" userId="S::kaval1b@cmich.edu::ec01122a-abee-45f5-9eab-7f4772636919" providerId="AD" clId="Web-{9240E908-045A-75CC-0E9C-E61D30E020A0}" dt="2024-02-22T03:32:44.753" v="6" actId="14100"/>
      <pc:docMkLst>
        <pc:docMk/>
      </pc:docMkLst>
      <pc:sldChg chg="addSp delSp modSp add del">
        <pc:chgData name="Kavali, Bharath Chandra" userId="S::kaval1b@cmich.edu::ec01122a-abee-45f5-9eab-7f4772636919" providerId="AD" clId="Web-{9240E908-045A-75CC-0E9C-E61D30E020A0}" dt="2024-02-22T03:32:44.753" v="6" actId="14100"/>
        <pc:sldMkLst>
          <pc:docMk/>
          <pc:sldMk cId="2834086011" sldId="289"/>
        </pc:sldMkLst>
        <pc:picChg chg="add mod">
          <ac:chgData name="Kavali, Bharath Chandra" userId="S::kaval1b@cmich.edu::ec01122a-abee-45f5-9eab-7f4772636919" providerId="AD" clId="Web-{9240E908-045A-75CC-0E9C-E61D30E020A0}" dt="2024-02-22T03:32:44.753" v="6" actId="14100"/>
          <ac:picMkLst>
            <pc:docMk/>
            <pc:sldMk cId="2834086011" sldId="289"/>
            <ac:picMk id="3" creationId="{324A9C0D-026A-4BC7-DD9B-77A601CD63B6}"/>
          </ac:picMkLst>
        </pc:picChg>
        <pc:picChg chg="del">
          <ac:chgData name="Kavali, Bharath Chandra" userId="S::kaval1b@cmich.edu::ec01122a-abee-45f5-9eab-7f4772636919" providerId="AD" clId="Web-{9240E908-045A-75CC-0E9C-E61D30E020A0}" dt="2024-02-22T03:32:26.815" v="3"/>
          <ac:picMkLst>
            <pc:docMk/>
            <pc:sldMk cId="2834086011" sldId="289"/>
            <ac:picMk id="6" creationId="{AA1231F8-2D28-80E3-9551-F51011EC58A4}"/>
          </ac:picMkLst>
        </pc:picChg>
      </pc:sldChg>
    </pc:docChg>
  </pc:docChgLst>
  <pc:docChgLst>
    <pc:chgData name="Konyala, Pravalika" userId="c7449b08-0087-4400-8386-ea45a7d62d37" providerId="ADAL" clId="{8F1D5AAB-67F4-C941-9334-D83A3E30DBFA}"/>
    <pc:docChg chg="custSel modSld">
      <pc:chgData name="Konyala, Pravalika" userId="c7449b08-0087-4400-8386-ea45a7d62d37" providerId="ADAL" clId="{8F1D5AAB-67F4-C941-9334-D83A3E30DBFA}" dt="2024-02-21T17:43:14.567" v="0" actId="26606"/>
      <pc:docMkLst>
        <pc:docMk/>
      </pc:docMkLst>
      <pc:sldChg chg="addSp delSp modSp mod">
        <pc:chgData name="Konyala, Pravalika" userId="c7449b08-0087-4400-8386-ea45a7d62d37" providerId="ADAL" clId="{8F1D5AAB-67F4-C941-9334-D83A3E30DBFA}" dt="2024-02-21T17:43:14.567" v="0" actId="26606"/>
        <pc:sldMkLst>
          <pc:docMk/>
          <pc:sldMk cId="18903823" sldId="277"/>
        </pc:sldMkLst>
        <pc:spChg chg="mod">
          <ac:chgData name="Konyala, Pravalika" userId="c7449b08-0087-4400-8386-ea45a7d62d37" providerId="ADAL" clId="{8F1D5AAB-67F4-C941-9334-D83A3E30DBFA}" dt="2024-02-21T17:43:14.567" v="0" actId="26606"/>
          <ac:spMkLst>
            <pc:docMk/>
            <pc:sldMk cId="18903823" sldId="277"/>
            <ac:spMk id="2" creationId="{41B1962C-A926-71C7-2BF9-765C64AF22BA}"/>
          </ac:spMkLst>
        </pc:spChg>
        <pc:spChg chg="del">
          <ac:chgData name="Konyala, Pravalika" userId="c7449b08-0087-4400-8386-ea45a7d62d37" providerId="ADAL" clId="{8F1D5AAB-67F4-C941-9334-D83A3E30DBFA}" dt="2024-02-21T17:43:14.567" v="0" actId="26606"/>
          <ac:spMkLst>
            <pc:docMk/>
            <pc:sldMk cId="18903823" sldId="277"/>
            <ac:spMk id="19" creationId="{C8A3C342-1D03-412F-8DD3-BF519E8E0AE9}"/>
          </ac:spMkLst>
        </pc:spChg>
        <pc:spChg chg="del">
          <ac:chgData name="Konyala, Pravalika" userId="c7449b08-0087-4400-8386-ea45a7d62d37" providerId="ADAL" clId="{8F1D5AAB-67F4-C941-9334-D83A3E30DBFA}" dt="2024-02-21T17:43:14.567" v="0" actId="26606"/>
          <ac:spMkLst>
            <pc:docMk/>
            <pc:sldMk cId="18903823" sldId="277"/>
            <ac:spMk id="21" creationId="{81CC9B02-E087-4350-AEBD-2C3CF001AF01}"/>
          </ac:spMkLst>
        </pc:spChg>
        <pc:spChg chg="del">
          <ac:chgData name="Konyala, Pravalika" userId="c7449b08-0087-4400-8386-ea45a7d62d37" providerId="ADAL" clId="{8F1D5AAB-67F4-C941-9334-D83A3E30DBFA}" dt="2024-02-21T17:43:14.567" v="0" actId="26606"/>
          <ac:spMkLst>
            <pc:docMk/>
            <pc:sldMk cId="18903823" sldId="277"/>
            <ac:spMk id="23" creationId="{AC3BF0FA-36FA-4CE9-840E-F7C3A8F168B5}"/>
          </ac:spMkLst>
        </pc:spChg>
        <pc:spChg chg="del">
          <ac:chgData name="Konyala, Pravalika" userId="c7449b08-0087-4400-8386-ea45a7d62d37" providerId="ADAL" clId="{8F1D5AAB-67F4-C941-9334-D83A3E30DBFA}" dt="2024-02-21T17:43:14.567" v="0" actId="26606"/>
          <ac:spMkLst>
            <pc:docMk/>
            <pc:sldMk cId="18903823" sldId="277"/>
            <ac:spMk id="25" creationId="{D6F18ACE-6E82-4ADC-8A2F-A1771B309B16}"/>
          </ac:spMkLst>
        </pc:spChg>
        <pc:spChg chg="add">
          <ac:chgData name="Konyala, Pravalika" userId="c7449b08-0087-4400-8386-ea45a7d62d37" providerId="ADAL" clId="{8F1D5AAB-67F4-C941-9334-D83A3E30DBFA}" dt="2024-02-21T17:43:14.567" v="0" actId="26606"/>
          <ac:spMkLst>
            <pc:docMk/>
            <pc:sldMk cId="18903823" sldId="277"/>
            <ac:spMk id="30" creationId="{F747F1B4-B831-4277-8AB0-32767F7EB7BF}"/>
          </ac:spMkLst>
        </pc:spChg>
        <pc:spChg chg="add">
          <ac:chgData name="Konyala, Pravalika" userId="c7449b08-0087-4400-8386-ea45a7d62d37" providerId="ADAL" clId="{8F1D5AAB-67F4-C941-9334-D83A3E30DBFA}" dt="2024-02-21T17:43:14.567" v="0" actId="26606"/>
          <ac:spMkLst>
            <pc:docMk/>
            <pc:sldMk cId="18903823" sldId="277"/>
            <ac:spMk id="32" creationId="{D80CFA21-AB7C-4BEB-9BFF-05764FBBF3C6}"/>
          </ac:spMkLst>
        </pc:spChg>
        <pc:spChg chg="add">
          <ac:chgData name="Konyala, Pravalika" userId="c7449b08-0087-4400-8386-ea45a7d62d37" providerId="ADAL" clId="{8F1D5AAB-67F4-C941-9334-D83A3E30DBFA}" dt="2024-02-21T17:43:14.567" v="0" actId="26606"/>
          <ac:spMkLst>
            <pc:docMk/>
            <pc:sldMk cId="18903823" sldId="277"/>
            <ac:spMk id="34" creationId="{12F7E335-851A-4CAE-B09F-E657819D4600}"/>
          </ac:spMkLst>
        </pc:spChg>
        <pc:spChg chg="add">
          <ac:chgData name="Konyala, Pravalika" userId="c7449b08-0087-4400-8386-ea45a7d62d37" providerId="ADAL" clId="{8F1D5AAB-67F4-C941-9334-D83A3E30DBFA}" dt="2024-02-21T17:43:14.567" v="0" actId="26606"/>
          <ac:spMkLst>
            <pc:docMk/>
            <pc:sldMk cId="18903823" sldId="277"/>
            <ac:spMk id="36" creationId="{10B541F0-7F6E-402E-84D8-CF96EACA5FBC}"/>
          </ac:spMkLst>
        </pc:spChg>
        <pc:graphicFrameChg chg="mod modGraphic">
          <ac:chgData name="Konyala, Pravalika" userId="c7449b08-0087-4400-8386-ea45a7d62d37" providerId="ADAL" clId="{8F1D5AAB-67F4-C941-9334-D83A3E30DBFA}" dt="2024-02-21T17:43:14.567" v="0" actId="26606"/>
          <ac:graphicFrameMkLst>
            <pc:docMk/>
            <pc:sldMk cId="18903823" sldId="277"/>
            <ac:graphicFrameMk id="14" creationId="{317325F0-0997-EFF9-20ED-749594F9DBE8}"/>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3D8767-2F80-4F32-9AAE-E7B6F79AC01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F90289A-89A8-4893-A66D-E81748D56885}">
      <dgm:prSet/>
      <dgm:spPr/>
      <dgm:t>
        <a:bodyPr/>
        <a:lstStyle/>
        <a:p>
          <a:r>
            <a:rPr lang="en-US"/>
            <a:t>Programming Language: Python</a:t>
          </a:r>
        </a:p>
      </dgm:t>
    </dgm:pt>
    <dgm:pt modelId="{573655FE-5646-4401-9F74-49A0A0F05777}" type="parTrans" cxnId="{93C59A4E-088E-4FD2-B51D-FC0EEB2F65AD}">
      <dgm:prSet/>
      <dgm:spPr/>
      <dgm:t>
        <a:bodyPr/>
        <a:lstStyle/>
        <a:p>
          <a:endParaRPr lang="en-US"/>
        </a:p>
      </dgm:t>
    </dgm:pt>
    <dgm:pt modelId="{DDDA04AB-69BC-4072-819B-922D1D3E4B35}" type="sibTrans" cxnId="{93C59A4E-088E-4FD2-B51D-FC0EEB2F65AD}">
      <dgm:prSet/>
      <dgm:spPr/>
      <dgm:t>
        <a:bodyPr/>
        <a:lstStyle/>
        <a:p>
          <a:endParaRPr lang="en-US"/>
        </a:p>
      </dgm:t>
    </dgm:pt>
    <dgm:pt modelId="{10DD5FAF-05F5-4436-86F5-7D8006639A5C}">
      <dgm:prSet/>
      <dgm:spPr/>
      <dgm:t>
        <a:bodyPr/>
        <a:lstStyle/>
        <a:p>
          <a:r>
            <a:rPr lang="en-US"/>
            <a:t>Python Module: Tkinter (Used for creating GUI APP)</a:t>
          </a:r>
        </a:p>
      </dgm:t>
    </dgm:pt>
    <dgm:pt modelId="{DDF54438-BEE0-40FE-AB0D-89A554AEB997}" type="parTrans" cxnId="{4BE46388-D2CE-4DD4-8E8D-CF336EDF461D}">
      <dgm:prSet/>
      <dgm:spPr/>
      <dgm:t>
        <a:bodyPr/>
        <a:lstStyle/>
        <a:p>
          <a:endParaRPr lang="en-US"/>
        </a:p>
      </dgm:t>
    </dgm:pt>
    <dgm:pt modelId="{9004FD71-968C-409B-859C-5425F5B6E724}" type="sibTrans" cxnId="{4BE46388-D2CE-4DD4-8E8D-CF336EDF461D}">
      <dgm:prSet/>
      <dgm:spPr/>
      <dgm:t>
        <a:bodyPr/>
        <a:lstStyle/>
        <a:p>
          <a:endParaRPr lang="en-US"/>
        </a:p>
      </dgm:t>
    </dgm:pt>
    <dgm:pt modelId="{09657052-0C22-45F2-BA09-BD6EEFB30BFA}">
      <dgm:prSet/>
      <dgm:spPr/>
      <dgm:t>
        <a:bodyPr/>
        <a:lstStyle/>
        <a:p>
          <a:r>
            <a:rPr lang="en-US"/>
            <a:t>Database: MySQL</a:t>
          </a:r>
        </a:p>
      </dgm:t>
    </dgm:pt>
    <dgm:pt modelId="{C47770B7-B76F-42D3-8928-24025AA6A19E}" type="parTrans" cxnId="{E214F859-4917-495A-9E42-05AA06020F92}">
      <dgm:prSet/>
      <dgm:spPr/>
      <dgm:t>
        <a:bodyPr/>
        <a:lstStyle/>
        <a:p>
          <a:endParaRPr lang="en-US"/>
        </a:p>
      </dgm:t>
    </dgm:pt>
    <dgm:pt modelId="{D1FEC33E-304E-4A8F-9A66-54F06F6DB0B3}" type="sibTrans" cxnId="{E214F859-4917-495A-9E42-05AA06020F92}">
      <dgm:prSet/>
      <dgm:spPr/>
      <dgm:t>
        <a:bodyPr/>
        <a:lstStyle/>
        <a:p>
          <a:endParaRPr lang="en-US"/>
        </a:p>
      </dgm:t>
    </dgm:pt>
    <dgm:pt modelId="{0C1FA489-400B-42C9-8EF5-02F18CED48B2}">
      <dgm:prSet/>
      <dgm:spPr/>
      <dgm:t>
        <a:bodyPr/>
        <a:lstStyle/>
        <a:p>
          <a:r>
            <a:rPr lang="en-US" dirty="0"/>
            <a:t>Environment:  Visual Studio Code</a:t>
          </a:r>
        </a:p>
      </dgm:t>
    </dgm:pt>
    <dgm:pt modelId="{F91DC78F-388C-40DA-B288-F20EF9682D85}" type="parTrans" cxnId="{35513852-7CAA-4ED0-B7FE-726D1040CC15}">
      <dgm:prSet/>
      <dgm:spPr/>
      <dgm:t>
        <a:bodyPr/>
        <a:lstStyle/>
        <a:p>
          <a:endParaRPr lang="en-US"/>
        </a:p>
      </dgm:t>
    </dgm:pt>
    <dgm:pt modelId="{AD9F6E74-E7CA-4332-AE04-9544FE04CF87}" type="sibTrans" cxnId="{35513852-7CAA-4ED0-B7FE-726D1040CC15}">
      <dgm:prSet/>
      <dgm:spPr/>
      <dgm:t>
        <a:bodyPr/>
        <a:lstStyle/>
        <a:p>
          <a:endParaRPr lang="en-US"/>
        </a:p>
      </dgm:t>
    </dgm:pt>
    <dgm:pt modelId="{5B88B9E8-8D58-4C9A-8BF7-1F04C0A6B1FA}" type="pres">
      <dgm:prSet presAssocID="{CE3D8767-2F80-4F32-9AAE-E7B6F79AC011}" presName="root" presStyleCnt="0">
        <dgm:presLayoutVars>
          <dgm:dir/>
          <dgm:resizeHandles val="exact"/>
        </dgm:presLayoutVars>
      </dgm:prSet>
      <dgm:spPr/>
    </dgm:pt>
    <dgm:pt modelId="{7BA1CC07-5B5F-4AC3-8F85-465B2BB9434E}" type="pres">
      <dgm:prSet presAssocID="{9F90289A-89A8-4893-A66D-E81748D56885}" presName="compNode" presStyleCnt="0"/>
      <dgm:spPr/>
    </dgm:pt>
    <dgm:pt modelId="{7C700D63-1C8E-46B7-8871-493B09347DCF}" type="pres">
      <dgm:prSet presAssocID="{9F90289A-89A8-4893-A66D-E81748D56885}" presName="bgRect" presStyleLbl="bgShp" presStyleIdx="0" presStyleCnt="4"/>
      <dgm:spPr/>
    </dgm:pt>
    <dgm:pt modelId="{87B0FABF-3BFC-4F70-96C7-60C6B6B70173}" type="pres">
      <dgm:prSet presAssocID="{9F90289A-89A8-4893-A66D-E81748D5688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A3E57322-A76D-43E5-9750-C9A9E48C1572}" type="pres">
      <dgm:prSet presAssocID="{9F90289A-89A8-4893-A66D-E81748D56885}" presName="spaceRect" presStyleCnt="0"/>
      <dgm:spPr/>
    </dgm:pt>
    <dgm:pt modelId="{7A0074D3-1335-4A1B-B868-A3EE71A164B0}" type="pres">
      <dgm:prSet presAssocID="{9F90289A-89A8-4893-A66D-E81748D56885}" presName="parTx" presStyleLbl="revTx" presStyleIdx="0" presStyleCnt="4">
        <dgm:presLayoutVars>
          <dgm:chMax val="0"/>
          <dgm:chPref val="0"/>
        </dgm:presLayoutVars>
      </dgm:prSet>
      <dgm:spPr/>
    </dgm:pt>
    <dgm:pt modelId="{B0F07AEC-5F5D-4FB6-9871-874AA5CE2285}" type="pres">
      <dgm:prSet presAssocID="{DDDA04AB-69BC-4072-819B-922D1D3E4B35}" presName="sibTrans" presStyleCnt="0"/>
      <dgm:spPr/>
    </dgm:pt>
    <dgm:pt modelId="{A0727649-EF3E-48D9-BB67-EA7E50FC603A}" type="pres">
      <dgm:prSet presAssocID="{10DD5FAF-05F5-4436-86F5-7D8006639A5C}" presName="compNode" presStyleCnt="0"/>
      <dgm:spPr/>
    </dgm:pt>
    <dgm:pt modelId="{C9678DD8-EFAA-4CE5-A7D1-85FE46A6F78C}" type="pres">
      <dgm:prSet presAssocID="{10DD5FAF-05F5-4436-86F5-7D8006639A5C}" presName="bgRect" presStyleLbl="bgShp" presStyleIdx="1" presStyleCnt="4"/>
      <dgm:spPr/>
    </dgm:pt>
    <dgm:pt modelId="{7A58551A-CCBA-404A-BED7-EBEA0837EE64}" type="pres">
      <dgm:prSet presAssocID="{10DD5FAF-05F5-4436-86F5-7D8006639A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F91DB85E-9E58-4328-B3D5-A86EA35808E2}" type="pres">
      <dgm:prSet presAssocID="{10DD5FAF-05F5-4436-86F5-7D8006639A5C}" presName="spaceRect" presStyleCnt="0"/>
      <dgm:spPr/>
    </dgm:pt>
    <dgm:pt modelId="{1B4F0E86-C9EF-486C-BD9C-10A9CD4454A7}" type="pres">
      <dgm:prSet presAssocID="{10DD5FAF-05F5-4436-86F5-7D8006639A5C}" presName="parTx" presStyleLbl="revTx" presStyleIdx="1" presStyleCnt="4">
        <dgm:presLayoutVars>
          <dgm:chMax val="0"/>
          <dgm:chPref val="0"/>
        </dgm:presLayoutVars>
      </dgm:prSet>
      <dgm:spPr/>
    </dgm:pt>
    <dgm:pt modelId="{D2984D7C-B477-4836-B6BF-85B83C6662B0}" type="pres">
      <dgm:prSet presAssocID="{9004FD71-968C-409B-859C-5425F5B6E724}" presName="sibTrans" presStyleCnt="0"/>
      <dgm:spPr/>
    </dgm:pt>
    <dgm:pt modelId="{0AB8FC6D-4530-4460-B2AF-24948D764C09}" type="pres">
      <dgm:prSet presAssocID="{09657052-0C22-45F2-BA09-BD6EEFB30BFA}" presName="compNode" presStyleCnt="0"/>
      <dgm:spPr/>
    </dgm:pt>
    <dgm:pt modelId="{6AA4CE6C-3C07-4AD8-AA87-915590C39776}" type="pres">
      <dgm:prSet presAssocID="{09657052-0C22-45F2-BA09-BD6EEFB30BFA}" presName="bgRect" presStyleLbl="bgShp" presStyleIdx="2" presStyleCnt="4"/>
      <dgm:spPr/>
    </dgm:pt>
    <dgm:pt modelId="{433FE276-5F52-44AA-ABDD-FA4525765C2C}" type="pres">
      <dgm:prSet presAssocID="{09657052-0C22-45F2-BA09-BD6EEFB30BF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00D4FAC-A26A-44AB-B745-FB1A5F81B768}" type="pres">
      <dgm:prSet presAssocID="{09657052-0C22-45F2-BA09-BD6EEFB30BFA}" presName="spaceRect" presStyleCnt="0"/>
      <dgm:spPr/>
    </dgm:pt>
    <dgm:pt modelId="{F1C2B24E-DAE5-4215-A74C-7498A17E462E}" type="pres">
      <dgm:prSet presAssocID="{09657052-0C22-45F2-BA09-BD6EEFB30BFA}" presName="parTx" presStyleLbl="revTx" presStyleIdx="2" presStyleCnt="4">
        <dgm:presLayoutVars>
          <dgm:chMax val="0"/>
          <dgm:chPref val="0"/>
        </dgm:presLayoutVars>
      </dgm:prSet>
      <dgm:spPr/>
    </dgm:pt>
    <dgm:pt modelId="{AB41D057-EB31-47D0-BCE0-54FE6DB93C5F}" type="pres">
      <dgm:prSet presAssocID="{D1FEC33E-304E-4A8F-9A66-54F06F6DB0B3}" presName="sibTrans" presStyleCnt="0"/>
      <dgm:spPr/>
    </dgm:pt>
    <dgm:pt modelId="{9EB53789-3305-4899-AB34-B096E901FD17}" type="pres">
      <dgm:prSet presAssocID="{0C1FA489-400B-42C9-8EF5-02F18CED48B2}" presName="compNode" presStyleCnt="0"/>
      <dgm:spPr/>
    </dgm:pt>
    <dgm:pt modelId="{30FE4853-E033-4BC4-AD96-77B57AD7ED74}" type="pres">
      <dgm:prSet presAssocID="{0C1FA489-400B-42C9-8EF5-02F18CED48B2}" presName="bgRect" presStyleLbl="bgShp" presStyleIdx="3" presStyleCnt="4"/>
      <dgm:spPr/>
    </dgm:pt>
    <dgm:pt modelId="{A3BF2AB7-4FCE-40B0-ACD9-703D7C8627D1}" type="pres">
      <dgm:prSet presAssocID="{0C1FA489-400B-42C9-8EF5-02F18CED48B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EC017E87-BCBE-44DB-90DB-8851987AF3C8}" type="pres">
      <dgm:prSet presAssocID="{0C1FA489-400B-42C9-8EF5-02F18CED48B2}" presName="spaceRect" presStyleCnt="0"/>
      <dgm:spPr/>
    </dgm:pt>
    <dgm:pt modelId="{6090DAFA-5D9B-45D2-A6EB-64D2DFAB297E}" type="pres">
      <dgm:prSet presAssocID="{0C1FA489-400B-42C9-8EF5-02F18CED48B2}" presName="parTx" presStyleLbl="revTx" presStyleIdx="3" presStyleCnt="4" custScaleX="105251">
        <dgm:presLayoutVars>
          <dgm:chMax val="0"/>
          <dgm:chPref val="0"/>
        </dgm:presLayoutVars>
      </dgm:prSet>
      <dgm:spPr/>
    </dgm:pt>
  </dgm:ptLst>
  <dgm:cxnLst>
    <dgm:cxn modelId="{A9084023-B7B9-4DD4-8B80-5BF414C74F47}" type="presOf" srcId="{CE3D8767-2F80-4F32-9AAE-E7B6F79AC011}" destId="{5B88B9E8-8D58-4C9A-8BF7-1F04C0A6B1FA}" srcOrd="0" destOrd="0" presId="urn:microsoft.com/office/officeart/2018/2/layout/IconVerticalSolidList"/>
    <dgm:cxn modelId="{93C59A4E-088E-4FD2-B51D-FC0EEB2F65AD}" srcId="{CE3D8767-2F80-4F32-9AAE-E7B6F79AC011}" destId="{9F90289A-89A8-4893-A66D-E81748D56885}" srcOrd="0" destOrd="0" parTransId="{573655FE-5646-4401-9F74-49A0A0F05777}" sibTransId="{DDDA04AB-69BC-4072-819B-922D1D3E4B35}"/>
    <dgm:cxn modelId="{35513852-7CAA-4ED0-B7FE-726D1040CC15}" srcId="{CE3D8767-2F80-4F32-9AAE-E7B6F79AC011}" destId="{0C1FA489-400B-42C9-8EF5-02F18CED48B2}" srcOrd="3" destOrd="0" parTransId="{F91DC78F-388C-40DA-B288-F20EF9682D85}" sibTransId="{AD9F6E74-E7CA-4332-AE04-9544FE04CF87}"/>
    <dgm:cxn modelId="{E214F859-4917-495A-9E42-05AA06020F92}" srcId="{CE3D8767-2F80-4F32-9AAE-E7B6F79AC011}" destId="{09657052-0C22-45F2-BA09-BD6EEFB30BFA}" srcOrd="2" destOrd="0" parTransId="{C47770B7-B76F-42D3-8928-24025AA6A19E}" sibTransId="{D1FEC33E-304E-4A8F-9A66-54F06F6DB0B3}"/>
    <dgm:cxn modelId="{4BE46388-D2CE-4DD4-8E8D-CF336EDF461D}" srcId="{CE3D8767-2F80-4F32-9AAE-E7B6F79AC011}" destId="{10DD5FAF-05F5-4436-86F5-7D8006639A5C}" srcOrd="1" destOrd="0" parTransId="{DDF54438-BEE0-40FE-AB0D-89A554AEB997}" sibTransId="{9004FD71-968C-409B-859C-5425F5B6E724}"/>
    <dgm:cxn modelId="{9AC1FE8C-45F4-4B4E-80C5-8F0039C2A058}" type="presOf" srcId="{0C1FA489-400B-42C9-8EF5-02F18CED48B2}" destId="{6090DAFA-5D9B-45D2-A6EB-64D2DFAB297E}" srcOrd="0" destOrd="0" presId="urn:microsoft.com/office/officeart/2018/2/layout/IconVerticalSolidList"/>
    <dgm:cxn modelId="{CAD5D08D-E539-4309-9942-B95B0AE27C6E}" type="presOf" srcId="{10DD5FAF-05F5-4436-86F5-7D8006639A5C}" destId="{1B4F0E86-C9EF-486C-BD9C-10A9CD4454A7}" srcOrd="0" destOrd="0" presId="urn:microsoft.com/office/officeart/2018/2/layout/IconVerticalSolidList"/>
    <dgm:cxn modelId="{3FD9F890-F1F6-4496-A1A8-689FF1D15908}" type="presOf" srcId="{09657052-0C22-45F2-BA09-BD6EEFB30BFA}" destId="{F1C2B24E-DAE5-4215-A74C-7498A17E462E}" srcOrd="0" destOrd="0" presId="urn:microsoft.com/office/officeart/2018/2/layout/IconVerticalSolidList"/>
    <dgm:cxn modelId="{1D5178D8-00D9-4758-AF40-78B13430AE32}" type="presOf" srcId="{9F90289A-89A8-4893-A66D-E81748D56885}" destId="{7A0074D3-1335-4A1B-B868-A3EE71A164B0}" srcOrd="0" destOrd="0" presId="urn:microsoft.com/office/officeart/2018/2/layout/IconVerticalSolidList"/>
    <dgm:cxn modelId="{54042D33-719E-4A7A-9072-2BEF028D5BBE}" type="presParOf" srcId="{5B88B9E8-8D58-4C9A-8BF7-1F04C0A6B1FA}" destId="{7BA1CC07-5B5F-4AC3-8F85-465B2BB9434E}" srcOrd="0" destOrd="0" presId="urn:microsoft.com/office/officeart/2018/2/layout/IconVerticalSolidList"/>
    <dgm:cxn modelId="{A69324DC-74F9-4457-8794-57C474E4F9B0}" type="presParOf" srcId="{7BA1CC07-5B5F-4AC3-8F85-465B2BB9434E}" destId="{7C700D63-1C8E-46B7-8871-493B09347DCF}" srcOrd="0" destOrd="0" presId="urn:microsoft.com/office/officeart/2018/2/layout/IconVerticalSolidList"/>
    <dgm:cxn modelId="{A3FC9BFD-2E79-4C67-88AA-3BA00ADF32FE}" type="presParOf" srcId="{7BA1CC07-5B5F-4AC3-8F85-465B2BB9434E}" destId="{87B0FABF-3BFC-4F70-96C7-60C6B6B70173}" srcOrd="1" destOrd="0" presId="urn:microsoft.com/office/officeart/2018/2/layout/IconVerticalSolidList"/>
    <dgm:cxn modelId="{73447F44-E03C-46C3-87B9-26E52218861D}" type="presParOf" srcId="{7BA1CC07-5B5F-4AC3-8F85-465B2BB9434E}" destId="{A3E57322-A76D-43E5-9750-C9A9E48C1572}" srcOrd="2" destOrd="0" presId="urn:microsoft.com/office/officeart/2018/2/layout/IconVerticalSolidList"/>
    <dgm:cxn modelId="{7F91A19D-6597-492C-8A79-EB3FAED7312E}" type="presParOf" srcId="{7BA1CC07-5B5F-4AC3-8F85-465B2BB9434E}" destId="{7A0074D3-1335-4A1B-B868-A3EE71A164B0}" srcOrd="3" destOrd="0" presId="urn:microsoft.com/office/officeart/2018/2/layout/IconVerticalSolidList"/>
    <dgm:cxn modelId="{D830D5D2-78A5-47ED-850C-00AFB7E7A387}" type="presParOf" srcId="{5B88B9E8-8D58-4C9A-8BF7-1F04C0A6B1FA}" destId="{B0F07AEC-5F5D-4FB6-9871-874AA5CE2285}" srcOrd="1" destOrd="0" presId="urn:microsoft.com/office/officeart/2018/2/layout/IconVerticalSolidList"/>
    <dgm:cxn modelId="{87F88557-390B-437F-8FCF-6D01332E829A}" type="presParOf" srcId="{5B88B9E8-8D58-4C9A-8BF7-1F04C0A6B1FA}" destId="{A0727649-EF3E-48D9-BB67-EA7E50FC603A}" srcOrd="2" destOrd="0" presId="urn:microsoft.com/office/officeart/2018/2/layout/IconVerticalSolidList"/>
    <dgm:cxn modelId="{362A9C24-1E25-469B-8121-77A7572B8B01}" type="presParOf" srcId="{A0727649-EF3E-48D9-BB67-EA7E50FC603A}" destId="{C9678DD8-EFAA-4CE5-A7D1-85FE46A6F78C}" srcOrd="0" destOrd="0" presId="urn:microsoft.com/office/officeart/2018/2/layout/IconVerticalSolidList"/>
    <dgm:cxn modelId="{7A6FC616-61F9-4A81-A75C-FC7DA08568BA}" type="presParOf" srcId="{A0727649-EF3E-48D9-BB67-EA7E50FC603A}" destId="{7A58551A-CCBA-404A-BED7-EBEA0837EE64}" srcOrd="1" destOrd="0" presId="urn:microsoft.com/office/officeart/2018/2/layout/IconVerticalSolidList"/>
    <dgm:cxn modelId="{3B0B1E84-539E-4D94-B878-A720C3BF48C9}" type="presParOf" srcId="{A0727649-EF3E-48D9-BB67-EA7E50FC603A}" destId="{F91DB85E-9E58-4328-B3D5-A86EA35808E2}" srcOrd="2" destOrd="0" presId="urn:microsoft.com/office/officeart/2018/2/layout/IconVerticalSolidList"/>
    <dgm:cxn modelId="{0D06B421-51AF-41EA-943A-F5D2945EE2E5}" type="presParOf" srcId="{A0727649-EF3E-48D9-BB67-EA7E50FC603A}" destId="{1B4F0E86-C9EF-486C-BD9C-10A9CD4454A7}" srcOrd="3" destOrd="0" presId="urn:microsoft.com/office/officeart/2018/2/layout/IconVerticalSolidList"/>
    <dgm:cxn modelId="{4AD652F0-4A9F-46DF-91D4-3A91CFF0B0A6}" type="presParOf" srcId="{5B88B9E8-8D58-4C9A-8BF7-1F04C0A6B1FA}" destId="{D2984D7C-B477-4836-B6BF-85B83C6662B0}" srcOrd="3" destOrd="0" presId="urn:microsoft.com/office/officeart/2018/2/layout/IconVerticalSolidList"/>
    <dgm:cxn modelId="{5912A62C-407D-4E9A-96CE-91F0733A894D}" type="presParOf" srcId="{5B88B9E8-8D58-4C9A-8BF7-1F04C0A6B1FA}" destId="{0AB8FC6D-4530-4460-B2AF-24948D764C09}" srcOrd="4" destOrd="0" presId="urn:microsoft.com/office/officeart/2018/2/layout/IconVerticalSolidList"/>
    <dgm:cxn modelId="{F2029912-588D-4F32-A157-39CD3C05FB37}" type="presParOf" srcId="{0AB8FC6D-4530-4460-B2AF-24948D764C09}" destId="{6AA4CE6C-3C07-4AD8-AA87-915590C39776}" srcOrd="0" destOrd="0" presId="urn:microsoft.com/office/officeart/2018/2/layout/IconVerticalSolidList"/>
    <dgm:cxn modelId="{9AE902CA-C8DC-4427-8267-27B15D0371F4}" type="presParOf" srcId="{0AB8FC6D-4530-4460-B2AF-24948D764C09}" destId="{433FE276-5F52-44AA-ABDD-FA4525765C2C}" srcOrd="1" destOrd="0" presId="urn:microsoft.com/office/officeart/2018/2/layout/IconVerticalSolidList"/>
    <dgm:cxn modelId="{B8D9EAE0-2C2D-40B6-A678-8389E9F50380}" type="presParOf" srcId="{0AB8FC6D-4530-4460-B2AF-24948D764C09}" destId="{100D4FAC-A26A-44AB-B745-FB1A5F81B768}" srcOrd="2" destOrd="0" presId="urn:microsoft.com/office/officeart/2018/2/layout/IconVerticalSolidList"/>
    <dgm:cxn modelId="{0387931F-A7BE-49A2-AEEF-139492F1F432}" type="presParOf" srcId="{0AB8FC6D-4530-4460-B2AF-24948D764C09}" destId="{F1C2B24E-DAE5-4215-A74C-7498A17E462E}" srcOrd="3" destOrd="0" presId="urn:microsoft.com/office/officeart/2018/2/layout/IconVerticalSolidList"/>
    <dgm:cxn modelId="{C1AC8714-25A5-496B-A12F-138D9A16F0A2}" type="presParOf" srcId="{5B88B9E8-8D58-4C9A-8BF7-1F04C0A6B1FA}" destId="{AB41D057-EB31-47D0-BCE0-54FE6DB93C5F}" srcOrd="5" destOrd="0" presId="urn:microsoft.com/office/officeart/2018/2/layout/IconVerticalSolidList"/>
    <dgm:cxn modelId="{ABB2DA66-F7EA-4040-B4AF-8D684DD7270B}" type="presParOf" srcId="{5B88B9E8-8D58-4C9A-8BF7-1F04C0A6B1FA}" destId="{9EB53789-3305-4899-AB34-B096E901FD17}" srcOrd="6" destOrd="0" presId="urn:microsoft.com/office/officeart/2018/2/layout/IconVerticalSolidList"/>
    <dgm:cxn modelId="{E507269B-FAC7-431E-9FE3-374A4CAB79F5}" type="presParOf" srcId="{9EB53789-3305-4899-AB34-B096E901FD17}" destId="{30FE4853-E033-4BC4-AD96-77B57AD7ED74}" srcOrd="0" destOrd="0" presId="urn:microsoft.com/office/officeart/2018/2/layout/IconVerticalSolidList"/>
    <dgm:cxn modelId="{538A9F83-8000-4183-993A-356BF25A82D1}" type="presParOf" srcId="{9EB53789-3305-4899-AB34-B096E901FD17}" destId="{A3BF2AB7-4FCE-40B0-ACD9-703D7C8627D1}" srcOrd="1" destOrd="0" presId="urn:microsoft.com/office/officeart/2018/2/layout/IconVerticalSolidList"/>
    <dgm:cxn modelId="{144DCB98-DD4F-4633-A343-E4AEB3437497}" type="presParOf" srcId="{9EB53789-3305-4899-AB34-B096E901FD17}" destId="{EC017E87-BCBE-44DB-90DB-8851987AF3C8}" srcOrd="2" destOrd="0" presId="urn:microsoft.com/office/officeart/2018/2/layout/IconVerticalSolidList"/>
    <dgm:cxn modelId="{1BE26625-0E3E-4345-9009-9473C6176779}" type="presParOf" srcId="{9EB53789-3305-4899-AB34-B096E901FD17}" destId="{6090DAFA-5D9B-45D2-A6EB-64D2DFAB29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B02C3-B95E-4FA1-AD95-F68E49D3109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4176AF4-F36F-4AF7-8868-3004AAF1F13F}">
      <dgm:prSet/>
      <dgm:spPr/>
      <dgm:t>
        <a:bodyPr/>
        <a:lstStyle/>
        <a:p>
          <a:pPr>
            <a:lnSpc>
              <a:spcPct val="100000"/>
            </a:lnSpc>
          </a:pPr>
          <a:r>
            <a:rPr lang="en-US" b="1" i="0" dirty="0"/>
            <a:t>User Authentication and Security</a:t>
          </a:r>
          <a:r>
            <a:rPr lang="en-US" i="0" dirty="0"/>
            <a:t>: Safe login for users and agents, protects data.</a:t>
          </a:r>
          <a:endParaRPr lang="en-US" dirty="0"/>
        </a:p>
      </dgm:t>
    </dgm:pt>
    <dgm:pt modelId="{19D6B28D-FA48-4A6B-82FB-657769D7F666}" type="parTrans" cxnId="{4B9AA07D-B0CF-43F1-B21E-2C30F60A5EFB}">
      <dgm:prSet/>
      <dgm:spPr/>
      <dgm:t>
        <a:bodyPr/>
        <a:lstStyle/>
        <a:p>
          <a:endParaRPr lang="en-US"/>
        </a:p>
      </dgm:t>
    </dgm:pt>
    <dgm:pt modelId="{A97F3781-D1B1-4866-ABC9-7DC759DC25BC}" type="sibTrans" cxnId="{4B9AA07D-B0CF-43F1-B21E-2C30F60A5EFB}">
      <dgm:prSet/>
      <dgm:spPr/>
      <dgm:t>
        <a:bodyPr/>
        <a:lstStyle/>
        <a:p>
          <a:endParaRPr lang="en-US"/>
        </a:p>
      </dgm:t>
    </dgm:pt>
    <dgm:pt modelId="{DE4EE6C2-446D-4997-9C01-B63041F3F9F5}">
      <dgm:prSet/>
      <dgm:spPr/>
      <dgm:t>
        <a:bodyPr/>
        <a:lstStyle/>
        <a:p>
          <a:pPr>
            <a:lnSpc>
              <a:spcPct val="100000"/>
            </a:lnSpc>
          </a:pPr>
          <a:r>
            <a:rPr lang="en-US" b="1" i="0"/>
            <a:t>Car Reservation and Booking</a:t>
          </a:r>
          <a:r>
            <a:rPr lang="en-US" i="0"/>
            <a:t>: Easy and quick process to book cars with live updates.</a:t>
          </a:r>
          <a:endParaRPr lang="en-US"/>
        </a:p>
      </dgm:t>
    </dgm:pt>
    <dgm:pt modelId="{7C590DE4-EDFB-46E8-891D-2B8836E3DA49}" type="parTrans" cxnId="{49717D1B-CCBC-43B5-967F-50CB6CE14B64}">
      <dgm:prSet/>
      <dgm:spPr/>
      <dgm:t>
        <a:bodyPr/>
        <a:lstStyle/>
        <a:p>
          <a:endParaRPr lang="en-US"/>
        </a:p>
      </dgm:t>
    </dgm:pt>
    <dgm:pt modelId="{49ED5726-1656-40D4-BA5E-A73ECFD86D1F}" type="sibTrans" cxnId="{49717D1B-CCBC-43B5-967F-50CB6CE14B64}">
      <dgm:prSet/>
      <dgm:spPr/>
      <dgm:t>
        <a:bodyPr/>
        <a:lstStyle/>
        <a:p>
          <a:endParaRPr lang="en-US"/>
        </a:p>
      </dgm:t>
    </dgm:pt>
    <dgm:pt modelId="{E5E58DB5-C4B1-4C30-8B95-E2D76209D377}">
      <dgm:prSet/>
      <dgm:spPr/>
      <dgm:t>
        <a:bodyPr/>
        <a:lstStyle/>
        <a:p>
          <a:pPr>
            <a:lnSpc>
              <a:spcPct val="100000"/>
            </a:lnSpc>
          </a:pPr>
          <a:r>
            <a:rPr lang="en-US" b="1" i="0"/>
            <a:t>Vehicle Information and Selection</a:t>
          </a:r>
          <a:r>
            <a:rPr lang="en-US" i="0"/>
            <a:t>: Detailed car info for easy browsing and selection.</a:t>
          </a:r>
          <a:endParaRPr lang="en-US"/>
        </a:p>
      </dgm:t>
    </dgm:pt>
    <dgm:pt modelId="{7CC8A4E9-4DB4-43A7-AE7A-E225DC5AD376}" type="parTrans" cxnId="{7722F9B8-86D0-4BD8-9AC3-2AEFBF71C519}">
      <dgm:prSet/>
      <dgm:spPr/>
      <dgm:t>
        <a:bodyPr/>
        <a:lstStyle/>
        <a:p>
          <a:endParaRPr lang="en-US"/>
        </a:p>
      </dgm:t>
    </dgm:pt>
    <dgm:pt modelId="{92367F21-7F63-42D4-B497-016F525CF704}" type="sibTrans" cxnId="{7722F9B8-86D0-4BD8-9AC3-2AEFBF71C519}">
      <dgm:prSet/>
      <dgm:spPr/>
      <dgm:t>
        <a:bodyPr/>
        <a:lstStyle/>
        <a:p>
          <a:endParaRPr lang="en-US"/>
        </a:p>
      </dgm:t>
    </dgm:pt>
    <dgm:pt modelId="{B287FBBD-7A17-4EEF-8D75-F4E935D3EDD2}">
      <dgm:prSet/>
      <dgm:spPr/>
      <dgm:t>
        <a:bodyPr/>
        <a:lstStyle/>
        <a:p>
          <a:pPr>
            <a:lnSpc>
              <a:spcPct val="100000"/>
            </a:lnSpc>
          </a:pPr>
          <a:r>
            <a:rPr lang="en-US" b="1" i="0"/>
            <a:t>Employee Access and Authorization</a:t>
          </a:r>
          <a:r>
            <a:rPr lang="en-US" i="0"/>
            <a:t>: Secure employee login with role-based access.</a:t>
          </a:r>
          <a:endParaRPr lang="en-US"/>
        </a:p>
      </dgm:t>
    </dgm:pt>
    <dgm:pt modelId="{67749B92-4281-4CD0-B0B3-E26DA85DF847}" type="parTrans" cxnId="{EAC155EA-F1C9-45CE-944A-F9AE0ADF13A1}">
      <dgm:prSet/>
      <dgm:spPr/>
      <dgm:t>
        <a:bodyPr/>
        <a:lstStyle/>
        <a:p>
          <a:endParaRPr lang="en-US"/>
        </a:p>
      </dgm:t>
    </dgm:pt>
    <dgm:pt modelId="{F1153302-B7B5-4D3C-9D96-451690CB8ADD}" type="sibTrans" cxnId="{EAC155EA-F1C9-45CE-944A-F9AE0ADF13A1}">
      <dgm:prSet/>
      <dgm:spPr/>
      <dgm:t>
        <a:bodyPr/>
        <a:lstStyle/>
        <a:p>
          <a:endParaRPr lang="en-US"/>
        </a:p>
      </dgm:t>
    </dgm:pt>
    <dgm:pt modelId="{20B62174-DD43-4D4B-BBB6-BB4FDD64C401}">
      <dgm:prSet/>
      <dgm:spPr/>
      <dgm:t>
        <a:bodyPr/>
        <a:lstStyle/>
        <a:p>
          <a:pPr>
            <a:lnSpc>
              <a:spcPct val="100000"/>
            </a:lnSpc>
          </a:pPr>
          <a:r>
            <a:rPr lang="en-US" b="1" i="0"/>
            <a:t>User Reviews and Ratings</a:t>
          </a:r>
          <a:r>
            <a:rPr lang="en-US" i="0"/>
            <a:t>: System for customers to review and rate their experiences.</a:t>
          </a:r>
          <a:endParaRPr lang="en-US"/>
        </a:p>
      </dgm:t>
    </dgm:pt>
    <dgm:pt modelId="{D49AECA5-B59D-4C01-BCF0-6F10653F663D}" type="parTrans" cxnId="{864FF06C-D366-4B29-A51B-D8AFCED108D9}">
      <dgm:prSet/>
      <dgm:spPr/>
      <dgm:t>
        <a:bodyPr/>
        <a:lstStyle/>
        <a:p>
          <a:endParaRPr lang="en-US"/>
        </a:p>
      </dgm:t>
    </dgm:pt>
    <dgm:pt modelId="{6B820975-F61D-4C6F-B6FC-5E5E69905700}" type="sibTrans" cxnId="{864FF06C-D366-4B29-A51B-D8AFCED108D9}">
      <dgm:prSet/>
      <dgm:spPr/>
      <dgm:t>
        <a:bodyPr/>
        <a:lstStyle/>
        <a:p>
          <a:endParaRPr lang="en-US"/>
        </a:p>
      </dgm:t>
    </dgm:pt>
    <dgm:pt modelId="{3D2246DB-07D4-4602-A2D5-D8599E0EE72B}" type="pres">
      <dgm:prSet presAssocID="{405B02C3-B95E-4FA1-AD95-F68E49D31095}" presName="root" presStyleCnt="0">
        <dgm:presLayoutVars>
          <dgm:dir/>
          <dgm:resizeHandles val="exact"/>
        </dgm:presLayoutVars>
      </dgm:prSet>
      <dgm:spPr/>
    </dgm:pt>
    <dgm:pt modelId="{54C016EC-71E8-4001-896F-02EF4E246EED}" type="pres">
      <dgm:prSet presAssocID="{F4176AF4-F36F-4AF7-8868-3004AAF1F13F}" presName="compNode" presStyleCnt="0"/>
      <dgm:spPr/>
    </dgm:pt>
    <dgm:pt modelId="{06D1AAB4-47B3-4BAE-911C-D1C48C8F5297}" type="pres">
      <dgm:prSet presAssocID="{F4176AF4-F36F-4AF7-8868-3004AAF1F13F}" presName="bgRect" presStyleLbl="bgShp" presStyleIdx="0" presStyleCnt="5" custLinFactNeighborX="787" custLinFactNeighborY="-469"/>
      <dgm:spPr/>
    </dgm:pt>
    <dgm:pt modelId="{4343CEB1-CB16-4854-8B17-E34E30D7685F}" type="pres">
      <dgm:prSet presAssocID="{F4176AF4-F36F-4AF7-8868-3004AAF1F13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4A20292F-8849-4169-B143-2105DA737AC8}" type="pres">
      <dgm:prSet presAssocID="{F4176AF4-F36F-4AF7-8868-3004AAF1F13F}" presName="spaceRect" presStyleCnt="0"/>
      <dgm:spPr/>
    </dgm:pt>
    <dgm:pt modelId="{46E535C5-449D-4AEF-91A5-DFC0D7053374}" type="pres">
      <dgm:prSet presAssocID="{F4176AF4-F36F-4AF7-8868-3004AAF1F13F}" presName="parTx" presStyleLbl="revTx" presStyleIdx="0" presStyleCnt="5">
        <dgm:presLayoutVars>
          <dgm:chMax val="0"/>
          <dgm:chPref val="0"/>
        </dgm:presLayoutVars>
      </dgm:prSet>
      <dgm:spPr/>
    </dgm:pt>
    <dgm:pt modelId="{C504563E-E1B5-4C68-8042-1EDC516108D4}" type="pres">
      <dgm:prSet presAssocID="{A97F3781-D1B1-4866-ABC9-7DC759DC25BC}" presName="sibTrans" presStyleCnt="0"/>
      <dgm:spPr/>
    </dgm:pt>
    <dgm:pt modelId="{7D9F1DD2-BDB4-4F10-8DDB-45BF3F368BE9}" type="pres">
      <dgm:prSet presAssocID="{DE4EE6C2-446D-4997-9C01-B63041F3F9F5}" presName="compNode" presStyleCnt="0"/>
      <dgm:spPr/>
    </dgm:pt>
    <dgm:pt modelId="{B006A3B8-C563-4041-A676-B137C3F650D4}" type="pres">
      <dgm:prSet presAssocID="{DE4EE6C2-446D-4997-9C01-B63041F3F9F5}" presName="bgRect" presStyleLbl="bgShp" presStyleIdx="1" presStyleCnt="5"/>
      <dgm:spPr/>
    </dgm:pt>
    <dgm:pt modelId="{7DB74C4B-62C6-472E-AC6F-C97A005A7783}" type="pres">
      <dgm:prSet presAssocID="{DE4EE6C2-446D-4997-9C01-B63041F3F9F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 Car"/>
        </a:ext>
      </dgm:extLst>
    </dgm:pt>
    <dgm:pt modelId="{F9975578-6FE8-4047-A252-E9103102485D}" type="pres">
      <dgm:prSet presAssocID="{DE4EE6C2-446D-4997-9C01-B63041F3F9F5}" presName="spaceRect" presStyleCnt="0"/>
      <dgm:spPr/>
    </dgm:pt>
    <dgm:pt modelId="{745DF557-11CD-4312-BFEE-C927422B22E9}" type="pres">
      <dgm:prSet presAssocID="{DE4EE6C2-446D-4997-9C01-B63041F3F9F5}" presName="parTx" presStyleLbl="revTx" presStyleIdx="1" presStyleCnt="5">
        <dgm:presLayoutVars>
          <dgm:chMax val="0"/>
          <dgm:chPref val="0"/>
        </dgm:presLayoutVars>
      </dgm:prSet>
      <dgm:spPr/>
    </dgm:pt>
    <dgm:pt modelId="{C617E6A6-4D19-4D61-B176-07AD52AC9C5A}" type="pres">
      <dgm:prSet presAssocID="{49ED5726-1656-40D4-BA5E-A73ECFD86D1F}" presName="sibTrans" presStyleCnt="0"/>
      <dgm:spPr/>
    </dgm:pt>
    <dgm:pt modelId="{26815858-1735-4185-8F82-E80C53982DE4}" type="pres">
      <dgm:prSet presAssocID="{E5E58DB5-C4B1-4C30-8B95-E2D76209D377}" presName="compNode" presStyleCnt="0"/>
      <dgm:spPr/>
    </dgm:pt>
    <dgm:pt modelId="{74980495-B20D-46D1-B705-F5D0565A132E}" type="pres">
      <dgm:prSet presAssocID="{E5E58DB5-C4B1-4C30-8B95-E2D76209D377}" presName="bgRect" presStyleLbl="bgShp" presStyleIdx="2" presStyleCnt="5"/>
      <dgm:spPr/>
    </dgm:pt>
    <dgm:pt modelId="{B73D958F-BE09-4B9A-BE78-54A7635BF181}" type="pres">
      <dgm:prSet presAssocID="{E5E58DB5-C4B1-4C30-8B95-E2D76209D37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7DF68A95-5F12-4A45-ABDD-3FF08B89275C}" type="pres">
      <dgm:prSet presAssocID="{E5E58DB5-C4B1-4C30-8B95-E2D76209D377}" presName="spaceRect" presStyleCnt="0"/>
      <dgm:spPr/>
    </dgm:pt>
    <dgm:pt modelId="{6BCCC7DA-5F55-4552-ABD3-6050C547233D}" type="pres">
      <dgm:prSet presAssocID="{E5E58DB5-C4B1-4C30-8B95-E2D76209D377}" presName="parTx" presStyleLbl="revTx" presStyleIdx="2" presStyleCnt="5">
        <dgm:presLayoutVars>
          <dgm:chMax val="0"/>
          <dgm:chPref val="0"/>
        </dgm:presLayoutVars>
      </dgm:prSet>
      <dgm:spPr/>
    </dgm:pt>
    <dgm:pt modelId="{EC5B0BA1-38BB-4517-9DD5-78FEF327B9F0}" type="pres">
      <dgm:prSet presAssocID="{92367F21-7F63-42D4-B497-016F525CF704}" presName="sibTrans" presStyleCnt="0"/>
      <dgm:spPr/>
    </dgm:pt>
    <dgm:pt modelId="{201C22DC-C05C-4F97-8F65-EE09E8B73F56}" type="pres">
      <dgm:prSet presAssocID="{B287FBBD-7A17-4EEF-8D75-F4E935D3EDD2}" presName="compNode" presStyleCnt="0"/>
      <dgm:spPr/>
    </dgm:pt>
    <dgm:pt modelId="{631371C1-C2EB-4F87-9225-5C2A4C8A3464}" type="pres">
      <dgm:prSet presAssocID="{B287FBBD-7A17-4EEF-8D75-F4E935D3EDD2}" presName="bgRect" presStyleLbl="bgShp" presStyleIdx="3" presStyleCnt="5"/>
      <dgm:spPr/>
    </dgm:pt>
    <dgm:pt modelId="{544443A6-BC3F-4B5E-A7EC-7AA054D19DF7}" type="pres">
      <dgm:prSet presAssocID="{B287FBBD-7A17-4EEF-8D75-F4E935D3EDD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mployee Badge"/>
        </a:ext>
      </dgm:extLst>
    </dgm:pt>
    <dgm:pt modelId="{A4ED06EA-B6F6-48E2-8783-5204FC8D48F5}" type="pres">
      <dgm:prSet presAssocID="{B287FBBD-7A17-4EEF-8D75-F4E935D3EDD2}" presName="spaceRect" presStyleCnt="0"/>
      <dgm:spPr/>
    </dgm:pt>
    <dgm:pt modelId="{D1CC5C5B-4333-42E8-B7A9-5E4C1208A014}" type="pres">
      <dgm:prSet presAssocID="{B287FBBD-7A17-4EEF-8D75-F4E935D3EDD2}" presName="parTx" presStyleLbl="revTx" presStyleIdx="3" presStyleCnt="5">
        <dgm:presLayoutVars>
          <dgm:chMax val="0"/>
          <dgm:chPref val="0"/>
        </dgm:presLayoutVars>
      </dgm:prSet>
      <dgm:spPr/>
    </dgm:pt>
    <dgm:pt modelId="{14D406AB-4220-42E7-99D9-E5667EAB3634}" type="pres">
      <dgm:prSet presAssocID="{F1153302-B7B5-4D3C-9D96-451690CB8ADD}" presName="sibTrans" presStyleCnt="0"/>
      <dgm:spPr/>
    </dgm:pt>
    <dgm:pt modelId="{4E75F11E-F1FB-4AD1-8486-6668120C4D3E}" type="pres">
      <dgm:prSet presAssocID="{20B62174-DD43-4D4B-BBB6-BB4FDD64C401}" presName="compNode" presStyleCnt="0"/>
      <dgm:spPr/>
    </dgm:pt>
    <dgm:pt modelId="{822D8EDE-23E4-411B-9AAB-051B1F6D2B15}" type="pres">
      <dgm:prSet presAssocID="{20B62174-DD43-4D4B-BBB6-BB4FDD64C401}" presName="bgRect" presStyleLbl="bgShp" presStyleIdx="4" presStyleCnt="5"/>
      <dgm:spPr/>
    </dgm:pt>
    <dgm:pt modelId="{3AF18C1C-C549-40B8-9BFA-D260D96F8957}" type="pres">
      <dgm:prSet presAssocID="{20B62174-DD43-4D4B-BBB6-BB4FDD64C40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r"/>
        </a:ext>
      </dgm:extLst>
    </dgm:pt>
    <dgm:pt modelId="{FD2B2BB6-C14B-4B27-BFF3-B7CFE3C10C24}" type="pres">
      <dgm:prSet presAssocID="{20B62174-DD43-4D4B-BBB6-BB4FDD64C401}" presName="spaceRect" presStyleCnt="0"/>
      <dgm:spPr/>
    </dgm:pt>
    <dgm:pt modelId="{1C0AB70C-1A47-4215-A233-48B23F161560}" type="pres">
      <dgm:prSet presAssocID="{20B62174-DD43-4D4B-BBB6-BB4FDD64C401}" presName="parTx" presStyleLbl="revTx" presStyleIdx="4" presStyleCnt="5">
        <dgm:presLayoutVars>
          <dgm:chMax val="0"/>
          <dgm:chPref val="0"/>
        </dgm:presLayoutVars>
      </dgm:prSet>
      <dgm:spPr/>
    </dgm:pt>
  </dgm:ptLst>
  <dgm:cxnLst>
    <dgm:cxn modelId="{EE80B919-DF08-49DD-B65F-7C5EB1641142}" type="presOf" srcId="{F4176AF4-F36F-4AF7-8868-3004AAF1F13F}" destId="{46E535C5-449D-4AEF-91A5-DFC0D7053374}" srcOrd="0" destOrd="0" presId="urn:microsoft.com/office/officeart/2018/2/layout/IconVerticalSolidList"/>
    <dgm:cxn modelId="{49717D1B-CCBC-43B5-967F-50CB6CE14B64}" srcId="{405B02C3-B95E-4FA1-AD95-F68E49D31095}" destId="{DE4EE6C2-446D-4997-9C01-B63041F3F9F5}" srcOrd="1" destOrd="0" parTransId="{7C590DE4-EDFB-46E8-891D-2B8836E3DA49}" sibTransId="{49ED5726-1656-40D4-BA5E-A73ECFD86D1F}"/>
    <dgm:cxn modelId="{0B379622-0883-44F8-B193-85D2BA87C059}" type="presOf" srcId="{20B62174-DD43-4D4B-BBB6-BB4FDD64C401}" destId="{1C0AB70C-1A47-4215-A233-48B23F161560}" srcOrd="0" destOrd="0" presId="urn:microsoft.com/office/officeart/2018/2/layout/IconVerticalSolidList"/>
    <dgm:cxn modelId="{4F66412E-0B87-4FC6-A45B-C566EBC26291}" type="presOf" srcId="{405B02C3-B95E-4FA1-AD95-F68E49D31095}" destId="{3D2246DB-07D4-4602-A2D5-D8599E0EE72B}" srcOrd="0" destOrd="0" presId="urn:microsoft.com/office/officeart/2018/2/layout/IconVerticalSolidList"/>
    <dgm:cxn modelId="{18335063-DE03-4335-B3D9-585A0E340823}" type="presOf" srcId="{DE4EE6C2-446D-4997-9C01-B63041F3F9F5}" destId="{745DF557-11CD-4312-BFEE-C927422B22E9}" srcOrd="0" destOrd="0" presId="urn:microsoft.com/office/officeart/2018/2/layout/IconVerticalSolidList"/>
    <dgm:cxn modelId="{864FF06C-D366-4B29-A51B-D8AFCED108D9}" srcId="{405B02C3-B95E-4FA1-AD95-F68E49D31095}" destId="{20B62174-DD43-4D4B-BBB6-BB4FDD64C401}" srcOrd="4" destOrd="0" parTransId="{D49AECA5-B59D-4C01-BCF0-6F10653F663D}" sibTransId="{6B820975-F61D-4C6F-B6FC-5E5E69905700}"/>
    <dgm:cxn modelId="{4B9AA07D-B0CF-43F1-B21E-2C30F60A5EFB}" srcId="{405B02C3-B95E-4FA1-AD95-F68E49D31095}" destId="{F4176AF4-F36F-4AF7-8868-3004AAF1F13F}" srcOrd="0" destOrd="0" parTransId="{19D6B28D-FA48-4A6B-82FB-657769D7F666}" sibTransId="{A97F3781-D1B1-4866-ABC9-7DC759DC25BC}"/>
    <dgm:cxn modelId="{D5FE78B4-DE0E-4F1C-A6A0-13AF2FEDF848}" type="presOf" srcId="{E5E58DB5-C4B1-4C30-8B95-E2D76209D377}" destId="{6BCCC7DA-5F55-4552-ABD3-6050C547233D}" srcOrd="0" destOrd="0" presId="urn:microsoft.com/office/officeart/2018/2/layout/IconVerticalSolidList"/>
    <dgm:cxn modelId="{7722F9B8-86D0-4BD8-9AC3-2AEFBF71C519}" srcId="{405B02C3-B95E-4FA1-AD95-F68E49D31095}" destId="{E5E58DB5-C4B1-4C30-8B95-E2D76209D377}" srcOrd="2" destOrd="0" parTransId="{7CC8A4E9-4DB4-43A7-AE7A-E225DC5AD376}" sibTransId="{92367F21-7F63-42D4-B497-016F525CF704}"/>
    <dgm:cxn modelId="{EAC155EA-F1C9-45CE-944A-F9AE0ADF13A1}" srcId="{405B02C3-B95E-4FA1-AD95-F68E49D31095}" destId="{B287FBBD-7A17-4EEF-8D75-F4E935D3EDD2}" srcOrd="3" destOrd="0" parTransId="{67749B92-4281-4CD0-B0B3-E26DA85DF847}" sibTransId="{F1153302-B7B5-4D3C-9D96-451690CB8ADD}"/>
    <dgm:cxn modelId="{21F481ED-D9F3-481A-971F-E075EFB6B2ED}" type="presOf" srcId="{B287FBBD-7A17-4EEF-8D75-F4E935D3EDD2}" destId="{D1CC5C5B-4333-42E8-B7A9-5E4C1208A014}" srcOrd="0" destOrd="0" presId="urn:microsoft.com/office/officeart/2018/2/layout/IconVerticalSolidList"/>
    <dgm:cxn modelId="{50239EE6-1814-48B3-9A2E-255D941FCCB4}" type="presParOf" srcId="{3D2246DB-07D4-4602-A2D5-D8599E0EE72B}" destId="{54C016EC-71E8-4001-896F-02EF4E246EED}" srcOrd="0" destOrd="0" presId="urn:microsoft.com/office/officeart/2018/2/layout/IconVerticalSolidList"/>
    <dgm:cxn modelId="{525CF9F4-2E17-4864-9AAB-CDFECDF49F16}" type="presParOf" srcId="{54C016EC-71E8-4001-896F-02EF4E246EED}" destId="{06D1AAB4-47B3-4BAE-911C-D1C48C8F5297}" srcOrd="0" destOrd="0" presId="urn:microsoft.com/office/officeart/2018/2/layout/IconVerticalSolidList"/>
    <dgm:cxn modelId="{C5B8F9A9-ABDA-4968-AD7B-4720EC9CA2B1}" type="presParOf" srcId="{54C016EC-71E8-4001-896F-02EF4E246EED}" destId="{4343CEB1-CB16-4854-8B17-E34E30D7685F}" srcOrd="1" destOrd="0" presId="urn:microsoft.com/office/officeart/2018/2/layout/IconVerticalSolidList"/>
    <dgm:cxn modelId="{2434C912-3057-43B5-8C3B-E30484AF27D4}" type="presParOf" srcId="{54C016EC-71E8-4001-896F-02EF4E246EED}" destId="{4A20292F-8849-4169-B143-2105DA737AC8}" srcOrd="2" destOrd="0" presId="urn:microsoft.com/office/officeart/2018/2/layout/IconVerticalSolidList"/>
    <dgm:cxn modelId="{16CD738F-0FF1-401E-8352-696398D7AD8C}" type="presParOf" srcId="{54C016EC-71E8-4001-896F-02EF4E246EED}" destId="{46E535C5-449D-4AEF-91A5-DFC0D7053374}" srcOrd="3" destOrd="0" presId="urn:microsoft.com/office/officeart/2018/2/layout/IconVerticalSolidList"/>
    <dgm:cxn modelId="{B174A3D3-D1DF-4EB5-BD55-F7E72EFCAB90}" type="presParOf" srcId="{3D2246DB-07D4-4602-A2D5-D8599E0EE72B}" destId="{C504563E-E1B5-4C68-8042-1EDC516108D4}" srcOrd="1" destOrd="0" presId="urn:microsoft.com/office/officeart/2018/2/layout/IconVerticalSolidList"/>
    <dgm:cxn modelId="{498EBFB3-1402-4BFE-BA9B-2FA66AEA5DC5}" type="presParOf" srcId="{3D2246DB-07D4-4602-A2D5-D8599E0EE72B}" destId="{7D9F1DD2-BDB4-4F10-8DDB-45BF3F368BE9}" srcOrd="2" destOrd="0" presId="urn:microsoft.com/office/officeart/2018/2/layout/IconVerticalSolidList"/>
    <dgm:cxn modelId="{3E7BE9D1-5217-4704-8293-E098DE05F556}" type="presParOf" srcId="{7D9F1DD2-BDB4-4F10-8DDB-45BF3F368BE9}" destId="{B006A3B8-C563-4041-A676-B137C3F650D4}" srcOrd="0" destOrd="0" presId="urn:microsoft.com/office/officeart/2018/2/layout/IconVerticalSolidList"/>
    <dgm:cxn modelId="{B35622F3-8229-4D1F-902F-8C6AA315E519}" type="presParOf" srcId="{7D9F1DD2-BDB4-4F10-8DDB-45BF3F368BE9}" destId="{7DB74C4B-62C6-472E-AC6F-C97A005A7783}" srcOrd="1" destOrd="0" presId="urn:microsoft.com/office/officeart/2018/2/layout/IconVerticalSolidList"/>
    <dgm:cxn modelId="{24C1938D-4AEB-4491-A30D-47D02193E65D}" type="presParOf" srcId="{7D9F1DD2-BDB4-4F10-8DDB-45BF3F368BE9}" destId="{F9975578-6FE8-4047-A252-E9103102485D}" srcOrd="2" destOrd="0" presId="urn:microsoft.com/office/officeart/2018/2/layout/IconVerticalSolidList"/>
    <dgm:cxn modelId="{86B564E4-BE81-4FEF-98F1-7E04C493BAE8}" type="presParOf" srcId="{7D9F1DD2-BDB4-4F10-8DDB-45BF3F368BE9}" destId="{745DF557-11CD-4312-BFEE-C927422B22E9}" srcOrd="3" destOrd="0" presId="urn:microsoft.com/office/officeart/2018/2/layout/IconVerticalSolidList"/>
    <dgm:cxn modelId="{E46B0BA1-710D-4CA1-8D00-19F0A709BDC7}" type="presParOf" srcId="{3D2246DB-07D4-4602-A2D5-D8599E0EE72B}" destId="{C617E6A6-4D19-4D61-B176-07AD52AC9C5A}" srcOrd="3" destOrd="0" presId="urn:microsoft.com/office/officeart/2018/2/layout/IconVerticalSolidList"/>
    <dgm:cxn modelId="{0D362650-0FE8-4866-A3B7-C58A6BD8FE47}" type="presParOf" srcId="{3D2246DB-07D4-4602-A2D5-D8599E0EE72B}" destId="{26815858-1735-4185-8F82-E80C53982DE4}" srcOrd="4" destOrd="0" presId="urn:microsoft.com/office/officeart/2018/2/layout/IconVerticalSolidList"/>
    <dgm:cxn modelId="{244C9768-6BF4-4C1E-88CE-520853DA771F}" type="presParOf" srcId="{26815858-1735-4185-8F82-E80C53982DE4}" destId="{74980495-B20D-46D1-B705-F5D0565A132E}" srcOrd="0" destOrd="0" presId="urn:microsoft.com/office/officeart/2018/2/layout/IconVerticalSolidList"/>
    <dgm:cxn modelId="{2572AA8F-F0F7-4D0F-99FF-56EDA6B52104}" type="presParOf" srcId="{26815858-1735-4185-8F82-E80C53982DE4}" destId="{B73D958F-BE09-4B9A-BE78-54A7635BF181}" srcOrd="1" destOrd="0" presId="urn:microsoft.com/office/officeart/2018/2/layout/IconVerticalSolidList"/>
    <dgm:cxn modelId="{BF079409-FA4C-439A-8FBC-5EA9125090F1}" type="presParOf" srcId="{26815858-1735-4185-8F82-E80C53982DE4}" destId="{7DF68A95-5F12-4A45-ABDD-3FF08B89275C}" srcOrd="2" destOrd="0" presId="urn:microsoft.com/office/officeart/2018/2/layout/IconVerticalSolidList"/>
    <dgm:cxn modelId="{27A4DFB7-5117-436A-A148-2D88613BDC3F}" type="presParOf" srcId="{26815858-1735-4185-8F82-E80C53982DE4}" destId="{6BCCC7DA-5F55-4552-ABD3-6050C547233D}" srcOrd="3" destOrd="0" presId="urn:microsoft.com/office/officeart/2018/2/layout/IconVerticalSolidList"/>
    <dgm:cxn modelId="{CB19A386-8493-49E5-980B-2CDFFB8EC917}" type="presParOf" srcId="{3D2246DB-07D4-4602-A2D5-D8599E0EE72B}" destId="{EC5B0BA1-38BB-4517-9DD5-78FEF327B9F0}" srcOrd="5" destOrd="0" presId="urn:microsoft.com/office/officeart/2018/2/layout/IconVerticalSolidList"/>
    <dgm:cxn modelId="{D711C4BE-85EB-44BE-85B5-956743AA9457}" type="presParOf" srcId="{3D2246DB-07D4-4602-A2D5-D8599E0EE72B}" destId="{201C22DC-C05C-4F97-8F65-EE09E8B73F56}" srcOrd="6" destOrd="0" presId="urn:microsoft.com/office/officeart/2018/2/layout/IconVerticalSolidList"/>
    <dgm:cxn modelId="{E0A0C7EF-658F-4E41-A060-41D8E927D71D}" type="presParOf" srcId="{201C22DC-C05C-4F97-8F65-EE09E8B73F56}" destId="{631371C1-C2EB-4F87-9225-5C2A4C8A3464}" srcOrd="0" destOrd="0" presId="urn:microsoft.com/office/officeart/2018/2/layout/IconVerticalSolidList"/>
    <dgm:cxn modelId="{87043108-B5F3-49C0-A5CA-F1C071F56A4D}" type="presParOf" srcId="{201C22DC-C05C-4F97-8F65-EE09E8B73F56}" destId="{544443A6-BC3F-4B5E-A7EC-7AA054D19DF7}" srcOrd="1" destOrd="0" presId="urn:microsoft.com/office/officeart/2018/2/layout/IconVerticalSolidList"/>
    <dgm:cxn modelId="{D6BD5DE4-5011-4A37-B920-0AB7962CF38B}" type="presParOf" srcId="{201C22DC-C05C-4F97-8F65-EE09E8B73F56}" destId="{A4ED06EA-B6F6-48E2-8783-5204FC8D48F5}" srcOrd="2" destOrd="0" presId="urn:microsoft.com/office/officeart/2018/2/layout/IconVerticalSolidList"/>
    <dgm:cxn modelId="{607AEF54-9D5A-455C-A8D5-3F5C2926DDE6}" type="presParOf" srcId="{201C22DC-C05C-4F97-8F65-EE09E8B73F56}" destId="{D1CC5C5B-4333-42E8-B7A9-5E4C1208A014}" srcOrd="3" destOrd="0" presId="urn:microsoft.com/office/officeart/2018/2/layout/IconVerticalSolidList"/>
    <dgm:cxn modelId="{D5981F0B-F84F-4F5A-9F53-0939170F7D97}" type="presParOf" srcId="{3D2246DB-07D4-4602-A2D5-D8599E0EE72B}" destId="{14D406AB-4220-42E7-99D9-E5667EAB3634}" srcOrd="7" destOrd="0" presId="urn:microsoft.com/office/officeart/2018/2/layout/IconVerticalSolidList"/>
    <dgm:cxn modelId="{CA52C037-FC11-4B63-BC33-AF5660CC8803}" type="presParOf" srcId="{3D2246DB-07D4-4602-A2D5-D8599E0EE72B}" destId="{4E75F11E-F1FB-4AD1-8486-6668120C4D3E}" srcOrd="8" destOrd="0" presId="urn:microsoft.com/office/officeart/2018/2/layout/IconVerticalSolidList"/>
    <dgm:cxn modelId="{E965BF36-BC20-4CCA-ACB7-C918A806B4F0}" type="presParOf" srcId="{4E75F11E-F1FB-4AD1-8486-6668120C4D3E}" destId="{822D8EDE-23E4-411B-9AAB-051B1F6D2B15}" srcOrd="0" destOrd="0" presId="urn:microsoft.com/office/officeart/2018/2/layout/IconVerticalSolidList"/>
    <dgm:cxn modelId="{ECAC196E-96D4-4B87-A174-2D81955ACC4F}" type="presParOf" srcId="{4E75F11E-F1FB-4AD1-8486-6668120C4D3E}" destId="{3AF18C1C-C549-40B8-9BFA-D260D96F8957}" srcOrd="1" destOrd="0" presId="urn:microsoft.com/office/officeart/2018/2/layout/IconVerticalSolidList"/>
    <dgm:cxn modelId="{C71541DA-C3B1-4F0A-957E-62EB9C672237}" type="presParOf" srcId="{4E75F11E-F1FB-4AD1-8486-6668120C4D3E}" destId="{FD2B2BB6-C14B-4B27-BFF3-B7CFE3C10C24}" srcOrd="2" destOrd="0" presId="urn:microsoft.com/office/officeart/2018/2/layout/IconVerticalSolidList"/>
    <dgm:cxn modelId="{761D8788-FC36-4358-9117-F2853A34391B}" type="presParOf" srcId="{4E75F11E-F1FB-4AD1-8486-6668120C4D3E}" destId="{1C0AB70C-1A47-4215-A233-48B23F1615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BFA524-43EC-4A57-A356-C5B4171538D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0350596-E766-4D57-A308-8591F1EA057D}">
      <dgm:prSet/>
      <dgm:spPr/>
      <dgm:t>
        <a:bodyPr/>
        <a:lstStyle/>
        <a:p>
          <a:r>
            <a:rPr lang="en-US" b="1" i="0"/>
            <a:t>Performance</a:t>
          </a:r>
          <a:r>
            <a:rPr lang="en-US" b="0" i="0"/>
            <a:t>: Quick and smooth operation, even under heavy use.</a:t>
          </a:r>
          <a:endParaRPr lang="en-US"/>
        </a:p>
      </dgm:t>
    </dgm:pt>
    <dgm:pt modelId="{A3D0D7E3-E1BE-4CC4-A632-6338FF3644D8}" type="parTrans" cxnId="{CDDCA4B0-D85E-456D-8D61-5D989D76ED9C}">
      <dgm:prSet/>
      <dgm:spPr/>
      <dgm:t>
        <a:bodyPr/>
        <a:lstStyle/>
        <a:p>
          <a:endParaRPr lang="en-US"/>
        </a:p>
      </dgm:t>
    </dgm:pt>
    <dgm:pt modelId="{8B79A7BF-3AC9-437E-B21E-D1E5E8E5D67F}" type="sibTrans" cxnId="{CDDCA4B0-D85E-456D-8D61-5D989D76ED9C}">
      <dgm:prSet/>
      <dgm:spPr/>
      <dgm:t>
        <a:bodyPr/>
        <a:lstStyle/>
        <a:p>
          <a:endParaRPr lang="en-US"/>
        </a:p>
      </dgm:t>
    </dgm:pt>
    <dgm:pt modelId="{F79BE6ED-6CC5-46CF-A2A3-5C85CD0053CE}">
      <dgm:prSet/>
      <dgm:spPr/>
      <dgm:t>
        <a:bodyPr/>
        <a:lstStyle/>
        <a:p>
          <a:r>
            <a:rPr lang="en-US" b="1" i="0"/>
            <a:t>Usability</a:t>
          </a:r>
          <a:r>
            <a:rPr lang="en-US" b="0" i="0"/>
            <a:t>: Easy for employees to use for all tasks.</a:t>
          </a:r>
          <a:endParaRPr lang="en-US"/>
        </a:p>
      </dgm:t>
    </dgm:pt>
    <dgm:pt modelId="{556251B3-B4EA-4C84-9DD1-462CDD332C14}" type="parTrans" cxnId="{1CFDFCB1-47EC-4B56-B957-745FF2EBCE8A}">
      <dgm:prSet/>
      <dgm:spPr/>
      <dgm:t>
        <a:bodyPr/>
        <a:lstStyle/>
        <a:p>
          <a:endParaRPr lang="en-US"/>
        </a:p>
      </dgm:t>
    </dgm:pt>
    <dgm:pt modelId="{65F4BE27-E49C-4ACD-A32C-1340E55EE15D}" type="sibTrans" cxnId="{1CFDFCB1-47EC-4B56-B957-745FF2EBCE8A}">
      <dgm:prSet/>
      <dgm:spPr/>
      <dgm:t>
        <a:bodyPr/>
        <a:lstStyle/>
        <a:p>
          <a:endParaRPr lang="en-US"/>
        </a:p>
      </dgm:t>
    </dgm:pt>
    <dgm:pt modelId="{E0E82B38-3CBD-416E-A719-4970B47DD1CA}">
      <dgm:prSet/>
      <dgm:spPr/>
      <dgm:t>
        <a:bodyPr/>
        <a:lstStyle/>
        <a:p>
          <a:r>
            <a:rPr lang="en-US" b="1" i="0"/>
            <a:t>Availability</a:t>
          </a:r>
          <a:r>
            <a:rPr lang="en-US" b="0" i="0"/>
            <a:t>: Always on, accessible from anywhere, anytime.</a:t>
          </a:r>
          <a:endParaRPr lang="en-US"/>
        </a:p>
      </dgm:t>
    </dgm:pt>
    <dgm:pt modelId="{C978B2C6-80EA-4E50-940B-B3587EEA1047}" type="parTrans" cxnId="{D4504E2B-7EC0-4B6B-9981-124244C6A468}">
      <dgm:prSet/>
      <dgm:spPr/>
      <dgm:t>
        <a:bodyPr/>
        <a:lstStyle/>
        <a:p>
          <a:endParaRPr lang="en-US"/>
        </a:p>
      </dgm:t>
    </dgm:pt>
    <dgm:pt modelId="{692E89F1-9BAA-4259-8ABC-F73193D35756}" type="sibTrans" cxnId="{D4504E2B-7EC0-4B6B-9981-124244C6A468}">
      <dgm:prSet/>
      <dgm:spPr/>
      <dgm:t>
        <a:bodyPr/>
        <a:lstStyle/>
        <a:p>
          <a:endParaRPr lang="en-US"/>
        </a:p>
      </dgm:t>
    </dgm:pt>
    <dgm:pt modelId="{E5954636-E527-46DE-B78C-C76C03C20005}">
      <dgm:prSet/>
      <dgm:spPr/>
      <dgm:t>
        <a:bodyPr/>
        <a:lstStyle/>
        <a:p>
          <a:r>
            <a:rPr lang="en-US" b="1" i="0"/>
            <a:t>Compliance</a:t>
          </a:r>
          <a:r>
            <a:rPr lang="en-US" b="0" i="0"/>
            <a:t>: Stays up-to-date with laws and privacy standards.</a:t>
          </a:r>
          <a:endParaRPr lang="en-US"/>
        </a:p>
      </dgm:t>
    </dgm:pt>
    <dgm:pt modelId="{9D227AFB-DDE9-4AA7-A207-695C6A175574}" type="parTrans" cxnId="{0D260E09-8A45-4F15-9025-2A2D14436546}">
      <dgm:prSet/>
      <dgm:spPr/>
      <dgm:t>
        <a:bodyPr/>
        <a:lstStyle/>
        <a:p>
          <a:endParaRPr lang="en-US"/>
        </a:p>
      </dgm:t>
    </dgm:pt>
    <dgm:pt modelId="{470E7F1B-B777-44AF-A062-46A548F80EE4}" type="sibTrans" cxnId="{0D260E09-8A45-4F15-9025-2A2D14436546}">
      <dgm:prSet/>
      <dgm:spPr/>
      <dgm:t>
        <a:bodyPr/>
        <a:lstStyle/>
        <a:p>
          <a:endParaRPr lang="en-US"/>
        </a:p>
      </dgm:t>
    </dgm:pt>
    <dgm:pt modelId="{71BCE92D-9EE9-4BC6-997F-C0D0DF079FB6}">
      <dgm:prSet/>
      <dgm:spPr/>
      <dgm:t>
        <a:bodyPr/>
        <a:lstStyle/>
        <a:p>
          <a:r>
            <a:rPr lang="en-US" b="1" i="0"/>
            <a:t>Scalability</a:t>
          </a:r>
          <a:r>
            <a:rPr lang="en-US" b="0" i="0"/>
            <a:t>: Can grow to handle more users and cars without issues.</a:t>
          </a:r>
          <a:endParaRPr lang="en-US"/>
        </a:p>
      </dgm:t>
    </dgm:pt>
    <dgm:pt modelId="{4F87F392-6299-4982-8553-EB93AB916D81}" type="parTrans" cxnId="{60E7F07B-27E3-4A8A-85A8-BA09DDB57B78}">
      <dgm:prSet/>
      <dgm:spPr/>
      <dgm:t>
        <a:bodyPr/>
        <a:lstStyle/>
        <a:p>
          <a:endParaRPr lang="en-US"/>
        </a:p>
      </dgm:t>
    </dgm:pt>
    <dgm:pt modelId="{239D2F1A-DB42-42DE-A294-EBC093CB5D58}" type="sibTrans" cxnId="{60E7F07B-27E3-4A8A-85A8-BA09DDB57B78}">
      <dgm:prSet/>
      <dgm:spPr/>
      <dgm:t>
        <a:bodyPr/>
        <a:lstStyle/>
        <a:p>
          <a:endParaRPr lang="en-US"/>
        </a:p>
      </dgm:t>
    </dgm:pt>
    <dgm:pt modelId="{F2AFE00F-D18C-4153-8B47-CEF78462176C}" type="pres">
      <dgm:prSet presAssocID="{B5BFA524-43EC-4A57-A356-C5B4171538D0}" presName="vert0" presStyleCnt="0">
        <dgm:presLayoutVars>
          <dgm:dir/>
          <dgm:animOne val="branch"/>
          <dgm:animLvl val="lvl"/>
        </dgm:presLayoutVars>
      </dgm:prSet>
      <dgm:spPr/>
    </dgm:pt>
    <dgm:pt modelId="{2C2A4E36-7C23-4ACC-8BCB-B9E6C1D4E45A}" type="pres">
      <dgm:prSet presAssocID="{C0350596-E766-4D57-A308-8591F1EA057D}" presName="thickLine" presStyleLbl="alignNode1" presStyleIdx="0" presStyleCnt="5"/>
      <dgm:spPr/>
    </dgm:pt>
    <dgm:pt modelId="{07508C49-8D40-4B1F-9E14-8D7A340EF141}" type="pres">
      <dgm:prSet presAssocID="{C0350596-E766-4D57-A308-8591F1EA057D}" presName="horz1" presStyleCnt="0"/>
      <dgm:spPr/>
    </dgm:pt>
    <dgm:pt modelId="{7D236E1A-2A8A-48B9-B636-C207CF8BB337}" type="pres">
      <dgm:prSet presAssocID="{C0350596-E766-4D57-A308-8591F1EA057D}" presName="tx1" presStyleLbl="revTx" presStyleIdx="0" presStyleCnt="5"/>
      <dgm:spPr/>
    </dgm:pt>
    <dgm:pt modelId="{44CB0EBA-9FC7-4529-8680-ED8B9E625B14}" type="pres">
      <dgm:prSet presAssocID="{C0350596-E766-4D57-A308-8591F1EA057D}" presName="vert1" presStyleCnt="0"/>
      <dgm:spPr/>
    </dgm:pt>
    <dgm:pt modelId="{0EDF5870-9693-440C-BCB1-FE9798681ADE}" type="pres">
      <dgm:prSet presAssocID="{F79BE6ED-6CC5-46CF-A2A3-5C85CD0053CE}" presName="thickLine" presStyleLbl="alignNode1" presStyleIdx="1" presStyleCnt="5"/>
      <dgm:spPr/>
    </dgm:pt>
    <dgm:pt modelId="{8C956BE5-3B45-46F7-8728-C74DD96C17D0}" type="pres">
      <dgm:prSet presAssocID="{F79BE6ED-6CC5-46CF-A2A3-5C85CD0053CE}" presName="horz1" presStyleCnt="0"/>
      <dgm:spPr/>
    </dgm:pt>
    <dgm:pt modelId="{EE93A8E0-B905-4FAC-B70C-2CAD6DC0B2BB}" type="pres">
      <dgm:prSet presAssocID="{F79BE6ED-6CC5-46CF-A2A3-5C85CD0053CE}" presName="tx1" presStyleLbl="revTx" presStyleIdx="1" presStyleCnt="5"/>
      <dgm:spPr/>
    </dgm:pt>
    <dgm:pt modelId="{C957A53A-EA17-4870-85BA-E5477A4F54BA}" type="pres">
      <dgm:prSet presAssocID="{F79BE6ED-6CC5-46CF-A2A3-5C85CD0053CE}" presName="vert1" presStyleCnt="0"/>
      <dgm:spPr/>
    </dgm:pt>
    <dgm:pt modelId="{B9023978-4D31-4707-ACE7-2FE647213E1F}" type="pres">
      <dgm:prSet presAssocID="{E0E82B38-3CBD-416E-A719-4970B47DD1CA}" presName="thickLine" presStyleLbl="alignNode1" presStyleIdx="2" presStyleCnt="5"/>
      <dgm:spPr/>
    </dgm:pt>
    <dgm:pt modelId="{97116E4B-981B-49EF-95CA-1E64E98A054F}" type="pres">
      <dgm:prSet presAssocID="{E0E82B38-3CBD-416E-A719-4970B47DD1CA}" presName="horz1" presStyleCnt="0"/>
      <dgm:spPr/>
    </dgm:pt>
    <dgm:pt modelId="{833D2B05-06E9-4FDB-A10B-E6506F6F6A4F}" type="pres">
      <dgm:prSet presAssocID="{E0E82B38-3CBD-416E-A719-4970B47DD1CA}" presName="tx1" presStyleLbl="revTx" presStyleIdx="2" presStyleCnt="5"/>
      <dgm:spPr/>
    </dgm:pt>
    <dgm:pt modelId="{6ED9E084-D18E-4670-AD57-F7A72A5A1AC7}" type="pres">
      <dgm:prSet presAssocID="{E0E82B38-3CBD-416E-A719-4970B47DD1CA}" presName="vert1" presStyleCnt="0"/>
      <dgm:spPr/>
    </dgm:pt>
    <dgm:pt modelId="{805D6855-D1E5-40F5-A703-02A4B58429D8}" type="pres">
      <dgm:prSet presAssocID="{E5954636-E527-46DE-B78C-C76C03C20005}" presName="thickLine" presStyleLbl="alignNode1" presStyleIdx="3" presStyleCnt="5"/>
      <dgm:spPr/>
    </dgm:pt>
    <dgm:pt modelId="{2616815C-3FEE-4E0C-BDB7-A275D252E55C}" type="pres">
      <dgm:prSet presAssocID="{E5954636-E527-46DE-B78C-C76C03C20005}" presName="horz1" presStyleCnt="0"/>
      <dgm:spPr/>
    </dgm:pt>
    <dgm:pt modelId="{F95943AE-9212-417B-A20A-4C7620D9C74D}" type="pres">
      <dgm:prSet presAssocID="{E5954636-E527-46DE-B78C-C76C03C20005}" presName="tx1" presStyleLbl="revTx" presStyleIdx="3" presStyleCnt="5"/>
      <dgm:spPr/>
    </dgm:pt>
    <dgm:pt modelId="{FC132FFE-58A1-4A09-9238-F1CAE6BC0D61}" type="pres">
      <dgm:prSet presAssocID="{E5954636-E527-46DE-B78C-C76C03C20005}" presName="vert1" presStyleCnt="0"/>
      <dgm:spPr/>
    </dgm:pt>
    <dgm:pt modelId="{54BE8492-5775-4FD4-93DD-6519E8D0D698}" type="pres">
      <dgm:prSet presAssocID="{71BCE92D-9EE9-4BC6-997F-C0D0DF079FB6}" presName="thickLine" presStyleLbl="alignNode1" presStyleIdx="4" presStyleCnt="5"/>
      <dgm:spPr/>
    </dgm:pt>
    <dgm:pt modelId="{4705E26E-37D1-4ABB-8887-DCD1E6C6D67B}" type="pres">
      <dgm:prSet presAssocID="{71BCE92D-9EE9-4BC6-997F-C0D0DF079FB6}" presName="horz1" presStyleCnt="0"/>
      <dgm:spPr/>
    </dgm:pt>
    <dgm:pt modelId="{50B49846-BED1-40A1-BAAD-EE61063D9BE3}" type="pres">
      <dgm:prSet presAssocID="{71BCE92D-9EE9-4BC6-997F-C0D0DF079FB6}" presName="tx1" presStyleLbl="revTx" presStyleIdx="4" presStyleCnt="5"/>
      <dgm:spPr/>
    </dgm:pt>
    <dgm:pt modelId="{6EC65B0B-D841-440E-9ADE-77DB166A923C}" type="pres">
      <dgm:prSet presAssocID="{71BCE92D-9EE9-4BC6-997F-C0D0DF079FB6}" presName="vert1" presStyleCnt="0"/>
      <dgm:spPr/>
    </dgm:pt>
  </dgm:ptLst>
  <dgm:cxnLst>
    <dgm:cxn modelId="{0D260E09-8A45-4F15-9025-2A2D14436546}" srcId="{B5BFA524-43EC-4A57-A356-C5B4171538D0}" destId="{E5954636-E527-46DE-B78C-C76C03C20005}" srcOrd="3" destOrd="0" parTransId="{9D227AFB-DDE9-4AA7-A207-695C6A175574}" sibTransId="{470E7F1B-B777-44AF-A062-46A548F80EE4}"/>
    <dgm:cxn modelId="{D4504E2B-7EC0-4B6B-9981-124244C6A468}" srcId="{B5BFA524-43EC-4A57-A356-C5B4171538D0}" destId="{E0E82B38-3CBD-416E-A719-4970B47DD1CA}" srcOrd="2" destOrd="0" parTransId="{C978B2C6-80EA-4E50-940B-B3587EEA1047}" sibTransId="{692E89F1-9BAA-4259-8ABC-F73193D35756}"/>
    <dgm:cxn modelId="{2E100E2F-CE03-4065-89B7-199C06DB60D9}" type="presOf" srcId="{71BCE92D-9EE9-4BC6-997F-C0D0DF079FB6}" destId="{50B49846-BED1-40A1-BAAD-EE61063D9BE3}" srcOrd="0" destOrd="0" presId="urn:microsoft.com/office/officeart/2008/layout/LinedList"/>
    <dgm:cxn modelId="{7045314E-AB7A-406E-B871-A5141B4595ED}" type="presOf" srcId="{F79BE6ED-6CC5-46CF-A2A3-5C85CD0053CE}" destId="{EE93A8E0-B905-4FAC-B70C-2CAD6DC0B2BB}" srcOrd="0" destOrd="0" presId="urn:microsoft.com/office/officeart/2008/layout/LinedList"/>
    <dgm:cxn modelId="{60E7F07B-27E3-4A8A-85A8-BA09DDB57B78}" srcId="{B5BFA524-43EC-4A57-A356-C5B4171538D0}" destId="{71BCE92D-9EE9-4BC6-997F-C0D0DF079FB6}" srcOrd="4" destOrd="0" parTransId="{4F87F392-6299-4982-8553-EB93AB916D81}" sibTransId="{239D2F1A-DB42-42DE-A294-EBC093CB5D58}"/>
    <dgm:cxn modelId="{A64F4C9F-3095-436C-B7EE-96577937DCE7}" type="presOf" srcId="{C0350596-E766-4D57-A308-8591F1EA057D}" destId="{7D236E1A-2A8A-48B9-B636-C207CF8BB337}" srcOrd="0" destOrd="0" presId="urn:microsoft.com/office/officeart/2008/layout/LinedList"/>
    <dgm:cxn modelId="{EE17CCA7-C73D-47C8-941F-FB88692281BD}" type="presOf" srcId="{B5BFA524-43EC-4A57-A356-C5B4171538D0}" destId="{F2AFE00F-D18C-4153-8B47-CEF78462176C}" srcOrd="0" destOrd="0" presId="urn:microsoft.com/office/officeart/2008/layout/LinedList"/>
    <dgm:cxn modelId="{CDDCA4B0-D85E-456D-8D61-5D989D76ED9C}" srcId="{B5BFA524-43EC-4A57-A356-C5B4171538D0}" destId="{C0350596-E766-4D57-A308-8591F1EA057D}" srcOrd="0" destOrd="0" parTransId="{A3D0D7E3-E1BE-4CC4-A632-6338FF3644D8}" sibTransId="{8B79A7BF-3AC9-437E-B21E-D1E5E8E5D67F}"/>
    <dgm:cxn modelId="{1CFDFCB1-47EC-4B56-B957-745FF2EBCE8A}" srcId="{B5BFA524-43EC-4A57-A356-C5B4171538D0}" destId="{F79BE6ED-6CC5-46CF-A2A3-5C85CD0053CE}" srcOrd="1" destOrd="0" parTransId="{556251B3-B4EA-4C84-9DD1-462CDD332C14}" sibTransId="{65F4BE27-E49C-4ACD-A32C-1340E55EE15D}"/>
    <dgm:cxn modelId="{56D7CBC3-2E0F-4E92-92BC-3CB74BFBD779}" type="presOf" srcId="{E5954636-E527-46DE-B78C-C76C03C20005}" destId="{F95943AE-9212-417B-A20A-4C7620D9C74D}" srcOrd="0" destOrd="0" presId="urn:microsoft.com/office/officeart/2008/layout/LinedList"/>
    <dgm:cxn modelId="{CC290BE8-FFB2-4444-8042-7D40C5EA19AB}" type="presOf" srcId="{E0E82B38-3CBD-416E-A719-4970B47DD1CA}" destId="{833D2B05-06E9-4FDB-A10B-E6506F6F6A4F}" srcOrd="0" destOrd="0" presId="urn:microsoft.com/office/officeart/2008/layout/LinedList"/>
    <dgm:cxn modelId="{0310C8BF-5084-444A-AA1F-430821CA6D75}" type="presParOf" srcId="{F2AFE00F-D18C-4153-8B47-CEF78462176C}" destId="{2C2A4E36-7C23-4ACC-8BCB-B9E6C1D4E45A}" srcOrd="0" destOrd="0" presId="urn:microsoft.com/office/officeart/2008/layout/LinedList"/>
    <dgm:cxn modelId="{CB308B00-C46A-427D-8CF2-FD0CE1EE5152}" type="presParOf" srcId="{F2AFE00F-D18C-4153-8B47-CEF78462176C}" destId="{07508C49-8D40-4B1F-9E14-8D7A340EF141}" srcOrd="1" destOrd="0" presId="urn:microsoft.com/office/officeart/2008/layout/LinedList"/>
    <dgm:cxn modelId="{AE50A556-EA59-4934-834A-2BF8B8CBEF60}" type="presParOf" srcId="{07508C49-8D40-4B1F-9E14-8D7A340EF141}" destId="{7D236E1A-2A8A-48B9-B636-C207CF8BB337}" srcOrd="0" destOrd="0" presId="urn:microsoft.com/office/officeart/2008/layout/LinedList"/>
    <dgm:cxn modelId="{81403719-52AF-46A5-99CA-F13CBE1D587C}" type="presParOf" srcId="{07508C49-8D40-4B1F-9E14-8D7A340EF141}" destId="{44CB0EBA-9FC7-4529-8680-ED8B9E625B14}" srcOrd="1" destOrd="0" presId="urn:microsoft.com/office/officeart/2008/layout/LinedList"/>
    <dgm:cxn modelId="{31986BC1-324E-4D6A-8371-19638FFE2E0E}" type="presParOf" srcId="{F2AFE00F-D18C-4153-8B47-CEF78462176C}" destId="{0EDF5870-9693-440C-BCB1-FE9798681ADE}" srcOrd="2" destOrd="0" presId="urn:microsoft.com/office/officeart/2008/layout/LinedList"/>
    <dgm:cxn modelId="{661F050E-C098-4E8F-861E-F4F0CEDBD58A}" type="presParOf" srcId="{F2AFE00F-D18C-4153-8B47-CEF78462176C}" destId="{8C956BE5-3B45-46F7-8728-C74DD96C17D0}" srcOrd="3" destOrd="0" presId="urn:microsoft.com/office/officeart/2008/layout/LinedList"/>
    <dgm:cxn modelId="{34539E0B-C679-46CB-A7C0-45860340318E}" type="presParOf" srcId="{8C956BE5-3B45-46F7-8728-C74DD96C17D0}" destId="{EE93A8E0-B905-4FAC-B70C-2CAD6DC0B2BB}" srcOrd="0" destOrd="0" presId="urn:microsoft.com/office/officeart/2008/layout/LinedList"/>
    <dgm:cxn modelId="{0950D211-71B6-4177-8432-9C246781B3C0}" type="presParOf" srcId="{8C956BE5-3B45-46F7-8728-C74DD96C17D0}" destId="{C957A53A-EA17-4870-85BA-E5477A4F54BA}" srcOrd="1" destOrd="0" presId="urn:microsoft.com/office/officeart/2008/layout/LinedList"/>
    <dgm:cxn modelId="{994F1E6E-65C1-4DE4-BB69-40A71DA88026}" type="presParOf" srcId="{F2AFE00F-D18C-4153-8B47-CEF78462176C}" destId="{B9023978-4D31-4707-ACE7-2FE647213E1F}" srcOrd="4" destOrd="0" presId="urn:microsoft.com/office/officeart/2008/layout/LinedList"/>
    <dgm:cxn modelId="{60E489AF-4251-4DED-9913-4CF87B83CE89}" type="presParOf" srcId="{F2AFE00F-D18C-4153-8B47-CEF78462176C}" destId="{97116E4B-981B-49EF-95CA-1E64E98A054F}" srcOrd="5" destOrd="0" presId="urn:microsoft.com/office/officeart/2008/layout/LinedList"/>
    <dgm:cxn modelId="{318D977B-19AB-4BD6-84BC-5AEFAA6C47D6}" type="presParOf" srcId="{97116E4B-981B-49EF-95CA-1E64E98A054F}" destId="{833D2B05-06E9-4FDB-A10B-E6506F6F6A4F}" srcOrd="0" destOrd="0" presId="urn:microsoft.com/office/officeart/2008/layout/LinedList"/>
    <dgm:cxn modelId="{A25487E7-60A7-4A43-BE3C-C47FF62CFEA4}" type="presParOf" srcId="{97116E4B-981B-49EF-95CA-1E64E98A054F}" destId="{6ED9E084-D18E-4670-AD57-F7A72A5A1AC7}" srcOrd="1" destOrd="0" presId="urn:microsoft.com/office/officeart/2008/layout/LinedList"/>
    <dgm:cxn modelId="{4796BEB2-5D43-4CED-9BB3-752D980CE952}" type="presParOf" srcId="{F2AFE00F-D18C-4153-8B47-CEF78462176C}" destId="{805D6855-D1E5-40F5-A703-02A4B58429D8}" srcOrd="6" destOrd="0" presId="urn:microsoft.com/office/officeart/2008/layout/LinedList"/>
    <dgm:cxn modelId="{55E04651-6B16-448B-8C66-75A466659BB1}" type="presParOf" srcId="{F2AFE00F-D18C-4153-8B47-CEF78462176C}" destId="{2616815C-3FEE-4E0C-BDB7-A275D252E55C}" srcOrd="7" destOrd="0" presId="urn:microsoft.com/office/officeart/2008/layout/LinedList"/>
    <dgm:cxn modelId="{E2CBF188-DE7E-446C-BF67-461A09782B8C}" type="presParOf" srcId="{2616815C-3FEE-4E0C-BDB7-A275D252E55C}" destId="{F95943AE-9212-417B-A20A-4C7620D9C74D}" srcOrd="0" destOrd="0" presId="urn:microsoft.com/office/officeart/2008/layout/LinedList"/>
    <dgm:cxn modelId="{0C0F2B47-578F-46AD-BE98-59D86B3E4C35}" type="presParOf" srcId="{2616815C-3FEE-4E0C-BDB7-A275D252E55C}" destId="{FC132FFE-58A1-4A09-9238-F1CAE6BC0D61}" srcOrd="1" destOrd="0" presId="urn:microsoft.com/office/officeart/2008/layout/LinedList"/>
    <dgm:cxn modelId="{0FB6370D-DD23-43A6-9DF8-DA169C7A921C}" type="presParOf" srcId="{F2AFE00F-D18C-4153-8B47-CEF78462176C}" destId="{54BE8492-5775-4FD4-93DD-6519E8D0D698}" srcOrd="8" destOrd="0" presId="urn:microsoft.com/office/officeart/2008/layout/LinedList"/>
    <dgm:cxn modelId="{C41EDBE0-2013-402D-A424-BD5ED0ECA56F}" type="presParOf" srcId="{F2AFE00F-D18C-4153-8B47-CEF78462176C}" destId="{4705E26E-37D1-4ABB-8887-DCD1E6C6D67B}" srcOrd="9" destOrd="0" presId="urn:microsoft.com/office/officeart/2008/layout/LinedList"/>
    <dgm:cxn modelId="{F35E4985-B3DA-4692-B412-29ABE0A9A4CC}" type="presParOf" srcId="{4705E26E-37D1-4ABB-8887-DCD1E6C6D67B}" destId="{50B49846-BED1-40A1-BAAD-EE61063D9BE3}" srcOrd="0" destOrd="0" presId="urn:microsoft.com/office/officeart/2008/layout/LinedList"/>
    <dgm:cxn modelId="{F3C0042B-03EB-4FBD-A911-F73B7E3A0711}" type="presParOf" srcId="{4705E26E-37D1-4ABB-8887-DCD1E6C6D67B}" destId="{6EC65B0B-D841-440E-9ADE-77DB166A923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41637A-1846-4C45-8E74-1EE4DAE057A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1D7C92B-DA9B-4B3D-87B2-B3E00C3C3C03}">
      <dgm:prSet/>
      <dgm:spPr/>
      <dgm:t>
        <a:bodyPr/>
        <a:lstStyle/>
        <a:p>
          <a:r>
            <a:rPr lang="en-US" b="1"/>
            <a:t>Time Constraints: </a:t>
          </a:r>
          <a:r>
            <a:rPr lang="en-US"/>
            <a:t>Adherence to specified deadlines is crucial to meet customer demand and ensure efficient operations.</a:t>
          </a:r>
        </a:p>
      </dgm:t>
    </dgm:pt>
    <dgm:pt modelId="{3879D642-4358-4FC8-9089-12487D118744}" type="parTrans" cxnId="{B5EC028C-73FC-4BB3-9621-86ABD03C6BE1}">
      <dgm:prSet/>
      <dgm:spPr/>
      <dgm:t>
        <a:bodyPr/>
        <a:lstStyle/>
        <a:p>
          <a:endParaRPr lang="en-US"/>
        </a:p>
      </dgm:t>
    </dgm:pt>
    <dgm:pt modelId="{60A0B263-BDA9-4482-B6CE-12B4CFEB392E}" type="sibTrans" cxnId="{B5EC028C-73FC-4BB3-9621-86ABD03C6BE1}">
      <dgm:prSet/>
      <dgm:spPr/>
      <dgm:t>
        <a:bodyPr/>
        <a:lstStyle/>
        <a:p>
          <a:endParaRPr lang="en-US"/>
        </a:p>
      </dgm:t>
    </dgm:pt>
    <dgm:pt modelId="{CC4365A1-8D32-4152-B8A7-8F9A6A0ABA45}">
      <dgm:prSet/>
      <dgm:spPr/>
      <dgm:t>
        <a:bodyPr/>
        <a:lstStyle/>
        <a:p>
          <a:r>
            <a:rPr lang="en-US" b="1"/>
            <a:t>Budget Constraints: </a:t>
          </a:r>
          <a:r>
            <a:rPr lang="en-US"/>
            <a:t>Expenditures must remain within designated budgets to prevent financial strain on the rental company</a:t>
          </a:r>
        </a:p>
      </dgm:t>
    </dgm:pt>
    <dgm:pt modelId="{63F82523-1FE7-435B-A0E0-CBE36F502BF9}" type="parTrans" cxnId="{8C633D64-2F1D-4CA9-871B-7657A46DBA1A}">
      <dgm:prSet/>
      <dgm:spPr/>
      <dgm:t>
        <a:bodyPr/>
        <a:lstStyle/>
        <a:p>
          <a:endParaRPr lang="en-US"/>
        </a:p>
      </dgm:t>
    </dgm:pt>
    <dgm:pt modelId="{ECC3C493-74C1-45EC-8AE9-287919BF61E4}" type="sibTrans" cxnId="{8C633D64-2F1D-4CA9-871B-7657A46DBA1A}">
      <dgm:prSet/>
      <dgm:spPr/>
      <dgm:t>
        <a:bodyPr/>
        <a:lstStyle/>
        <a:p>
          <a:endParaRPr lang="en-US"/>
        </a:p>
      </dgm:t>
    </dgm:pt>
    <dgm:pt modelId="{6E83FB77-C719-4599-B34D-52BCA3276513}">
      <dgm:prSet/>
      <dgm:spPr/>
      <dgm:t>
        <a:bodyPr/>
        <a:lstStyle/>
        <a:p>
          <a:r>
            <a:rPr lang="en-US" b="1"/>
            <a:t>Technology Constraints: </a:t>
          </a:r>
          <a:r>
            <a:rPr lang="en-US"/>
            <a:t>Compatibility with existing infrastructure, including reservation systems and payment gateways, is necessary to ensure seamless integration. </a:t>
          </a:r>
        </a:p>
      </dgm:t>
    </dgm:pt>
    <dgm:pt modelId="{FEC21AC3-8723-44B7-82D8-17F13BD5FB5A}" type="parTrans" cxnId="{9D3331C9-FB33-4B7A-8D3B-6F02FD7AF902}">
      <dgm:prSet/>
      <dgm:spPr/>
      <dgm:t>
        <a:bodyPr/>
        <a:lstStyle/>
        <a:p>
          <a:endParaRPr lang="en-US"/>
        </a:p>
      </dgm:t>
    </dgm:pt>
    <dgm:pt modelId="{37B64462-30B4-4DA6-ACCD-ABC1F288AD68}" type="sibTrans" cxnId="{9D3331C9-FB33-4B7A-8D3B-6F02FD7AF902}">
      <dgm:prSet/>
      <dgm:spPr/>
      <dgm:t>
        <a:bodyPr/>
        <a:lstStyle/>
        <a:p>
          <a:endParaRPr lang="en-US"/>
        </a:p>
      </dgm:t>
    </dgm:pt>
    <dgm:pt modelId="{984AAA7B-B8AC-47C5-A743-B17BF1EF795B}">
      <dgm:prSet/>
      <dgm:spPr/>
      <dgm:t>
        <a:bodyPr/>
        <a:lstStyle/>
        <a:p>
          <a:r>
            <a:rPr lang="en-US" b="1"/>
            <a:t>Resource Constraints: </a:t>
          </a:r>
          <a:r>
            <a:rPr lang="en-US"/>
            <a:t>Adequate availability of vehicles is indispensable to meet customer demand and prevent shortages</a:t>
          </a:r>
        </a:p>
      </dgm:t>
    </dgm:pt>
    <dgm:pt modelId="{BF9EFD75-DFD9-49B5-AE13-626FCC653F21}" type="parTrans" cxnId="{7506126C-1747-4D0C-B70C-2F83DE5408D0}">
      <dgm:prSet/>
      <dgm:spPr/>
      <dgm:t>
        <a:bodyPr/>
        <a:lstStyle/>
        <a:p>
          <a:endParaRPr lang="en-US"/>
        </a:p>
      </dgm:t>
    </dgm:pt>
    <dgm:pt modelId="{AA5DF292-9FAA-4181-B683-2C54BFEC50D2}" type="sibTrans" cxnId="{7506126C-1747-4D0C-B70C-2F83DE5408D0}">
      <dgm:prSet/>
      <dgm:spPr/>
      <dgm:t>
        <a:bodyPr/>
        <a:lstStyle/>
        <a:p>
          <a:endParaRPr lang="en-US"/>
        </a:p>
      </dgm:t>
    </dgm:pt>
    <dgm:pt modelId="{2F8CCBBD-508D-415E-948E-D2F0CBE8B0A5}" type="pres">
      <dgm:prSet presAssocID="{1D41637A-1846-4C45-8E74-1EE4DAE057AD}" presName="vert0" presStyleCnt="0">
        <dgm:presLayoutVars>
          <dgm:dir/>
          <dgm:animOne val="branch"/>
          <dgm:animLvl val="lvl"/>
        </dgm:presLayoutVars>
      </dgm:prSet>
      <dgm:spPr/>
    </dgm:pt>
    <dgm:pt modelId="{DCE74335-C8B3-4D41-BAD4-64CB7E174859}" type="pres">
      <dgm:prSet presAssocID="{51D7C92B-DA9B-4B3D-87B2-B3E00C3C3C03}" presName="thickLine" presStyleLbl="alignNode1" presStyleIdx="0" presStyleCnt="4"/>
      <dgm:spPr/>
    </dgm:pt>
    <dgm:pt modelId="{3F973F2E-9A81-4307-B738-EBD85FA5BF00}" type="pres">
      <dgm:prSet presAssocID="{51D7C92B-DA9B-4B3D-87B2-B3E00C3C3C03}" presName="horz1" presStyleCnt="0"/>
      <dgm:spPr/>
    </dgm:pt>
    <dgm:pt modelId="{7ECAEFC5-9FF3-4629-9C51-D8BF293ED925}" type="pres">
      <dgm:prSet presAssocID="{51D7C92B-DA9B-4B3D-87B2-B3E00C3C3C03}" presName="tx1" presStyleLbl="revTx" presStyleIdx="0" presStyleCnt="4"/>
      <dgm:spPr/>
    </dgm:pt>
    <dgm:pt modelId="{DDBA9558-7760-4FE2-B9D0-EB1BF91CA901}" type="pres">
      <dgm:prSet presAssocID="{51D7C92B-DA9B-4B3D-87B2-B3E00C3C3C03}" presName="vert1" presStyleCnt="0"/>
      <dgm:spPr/>
    </dgm:pt>
    <dgm:pt modelId="{9C249CA9-5C1B-46FA-A1A8-92639BCCF7BA}" type="pres">
      <dgm:prSet presAssocID="{CC4365A1-8D32-4152-B8A7-8F9A6A0ABA45}" presName="thickLine" presStyleLbl="alignNode1" presStyleIdx="1" presStyleCnt="4"/>
      <dgm:spPr/>
    </dgm:pt>
    <dgm:pt modelId="{8619CFD5-5FED-4928-BABA-9ACC2F258C98}" type="pres">
      <dgm:prSet presAssocID="{CC4365A1-8D32-4152-B8A7-8F9A6A0ABA45}" presName="horz1" presStyleCnt="0"/>
      <dgm:spPr/>
    </dgm:pt>
    <dgm:pt modelId="{DA30578B-B016-47C5-A16F-228365518E80}" type="pres">
      <dgm:prSet presAssocID="{CC4365A1-8D32-4152-B8A7-8F9A6A0ABA45}" presName="tx1" presStyleLbl="revTx" presStyleIdx="1" presStyleCnt="4"/>
      <dgm:spPr/>
    </dgm:pt>
    <dgm:pt modelId="{AB6CA34C-89A8-44B1-835C-6B6E99DE2CAF}" type="pres">
      <dgm:prSet presAssocID="{CC4365A1-8D32-4152-B8A7-8F9A6A0ABA45}" presName="vert1" presStyleCnt="0"/>
      <dgm:spPr/>
    </dgm:pt>
    <dgm:pt modelId="{080A7D9F-C432-4D99-BE02-EA493622420C}" type="pres">
      <dgm:prSet presAssocID="{6E83FB77-C719-4599-B34D-52BCA3276513}" presName="thickLine" presStyleLbl="alignNode1" presStyleIdx="2" presStyleCnt="4"/>
      <dgm:spPr/>
    </dgm:pt>
    <dgm:pt modelId="{974D038C-1673-4282-8F98-D965D5E2D62E}" type="pres">
      <dgm:prSet presAssocID="{6E83FB77-C719-4599-B34D-52BCA3276513}" presName="horz1" presStyleCnt="0"/>
      <dgm:spPr/>
    </dgm:pt>
    <dgm:pt modelId="{156FE480-8F90-4366-B247-D77498D6ADC8}" type="pres">
      <dgm:prSet presAssocID="{6E83FB77-C719-4599-B34D-52BCA3276513}" presName="tx1" presStyleLbl="revTx" presStyleIdx="2" presStyleCnt="4"/>
      <dgm:spPr/>
    </dgm:pt>
    <dgm:pt modelId="{63A067C3-6F9F-4AF8-A1CD-4724B21F1CC9}" type="pres">
      <dgm:prSet presAssocID="{6E83FB77-C719-4599-B34D-52BCA3276513}" presName="vert1" presStyleCnt="0"/>
      <dgm:spPr/>
    </dgm:pt>
    <dgm:pt modelId="{6077690E-3EC5-4079-A5E8-04EBC83240A5}" type="pres">
      <dgm:prSet presAssocID="{984AAA7B-B8AC-47C5-A743-B17BF1EF795B}" presName="thickLine" presStyleLbl="alignNode1" presStyleIdx="3" presStyleCnt="4"/>
      <dgm:spPr/>
    </dgm:pt>
    <dgm:pt modelId="{5ECF1618-C2DD-4340-BA46-A06CF70C0D50}" type="pres">
      <dgm:prSet presAssocID="{984AAA7B-B8AC-47C5-A743-B17BF1EF795B}" presName="horz1" presStyleCnt="0"/>
      <dgm:spPr/>
    </dgm:pt>
    <dgm:pt modelId="{D0EEE794-3FAC-4637-ACE4-CBAC2C1F170C}" type="pres">
      <dgm:prSet presAssocID="{984AAA7B-B8AC-47C5-A743-B17BF1EF795B}" presName="tx1" presStyleLbl="revTx" presStyleIdx="3" presStyleCnt="4"/>
      <dgm:spPr/>
    </dgm:pt>
    <dgm:pt modelId="{43F97A26-C9D4-4251-A953-B98AFDF30C72}" type="pres">
      <dgm:prSet presAssocID="{984AAA7B-B8AC-47C5-A743-B17BF1EF795B}" presName="vert1" presStyleCnt="0"/>
      <dgm:spPr/>
    </dgm:pt>
  </dgm:ptLst>
  <dgm:cxnLst>
    <dgm:cxn modelId="{AADB6C00-1E99-4F69-A923-280AB52EF7D8}" type="presOf" srcId="{51D7C92B-DA9B-4B3D-87B2-B3E00C3C3C03}" destId="{7ECAEFC5-9FF3-4629-9C51-D8BF293ED925}" srcOrd="0" destOrd="0" presId="urn:microsoft.com/office/officeart/2008/layout/LinedList"/>
    <dgm:cxn modelId="{D8568916-5A79-49DB-86EC-1041CAFC59F8}" type="presOf" srcId="{CC4365A1-8D32-4152-B8A7-8F9A6A0ABA45}" destId="{DA30578B-B016-47C5-A16F-228365518E80}" srcOrd="0" destOrd="0" presId="urn:microsoft.com/office/officeart/2008/layout/LinedList"/>
    <dgm:cxn modelId="{F1898A5C-7190-419A-A5F1-BD1BB285F44E}" type="presOf" srcId="{984AAA7B-B8AC-47C5-A743-B17BF1EF795B}" destId="{D0EEE794-3FAC-4637-ACE4-CBAC2C1F170C}" srcOrd="0" destOrd="0" presId="urn:microsoft.com/office/officeart/2008/layout/LinedList"/>
    <dgm:cxn modelId="{8C633D64-2F1D-4CA9-871B-7657A46DBA1A}" srcId="{1D41637A-1846-4C45-8E74-1EE4DAE057AD}" destId="{CC4365A1-8D32-4152-B8A7-8F9A6A0ABA45}" srcOrd="1" destOrd="0" parTransId="{63F82523-1FE7-435B-A0E0-CBE36F502BF9}" sibTransId="{ECC3C493-74C1-45EC-8AE9-287919BF61E4}"/>
    <dgm:cxn modelId="{7506126C-1747-4D0C-B70C-2F83DE5408D0}" srcId="{1D41637A-1846-4C45-8E74-1EE4DAE057AD}" destId="{984AAA7B-B8AC-47C5-A743-B17BF1EF795B}" srcOrd="3" destOrd="0" parTransId="{BF9EFD75-DFD9-49B5-AE13-626FCC653F21}" sibTransId="{AA5DF292-9FAA-4181-B683-2C54BFEC50D2}"/>
    <dgm:cxn modelId="{B5EC028C-73FC-4BB3-9621-86ABD03C6BE1}" srcId="{1D41637A-1846-4C45-8E74-1EE4DAE057AD}" destId="{51D7C92B-DA9B-4B3D-87B2-B3E00C3C3C03}" srcOrd="0" destOrd="0" parTransId="{3879D642-4358-4FC8-9089-12487D118744}" sibTransId="{60A0B263-BDA9-4482-B6CE-12B4CFEB392E}"/>
    <dgm:cxn modelId="{DF7F0793-B566-4A7C-948F-6FAE64D13E74}" type="presOf" srcId="{6E83FB77-C719-4599-B34D-52BCA3276513}" destId="{156FE480-8F90-4366-B247-D77498D6ADC8}" srcOrd="0" destOrd="0" presId="urn:microsoft.com/office/officeart/2008/layout/LinedList"/>
    <dgm:cxn modelId="{9D3331C9-FB33-4B7A-8D3B-6F02FD7AF902}" srcId="{1D41637A-1846-4C45-8E74-1EE4DAE057AD}" destId="{6E83FB77-C719-4599-B34D-52BCA3276513}" srcOrd="2" destOrd="0" parTransId="{FEC21AC3-8723-44B7-82D8-17F13BD5FB5A}" sibTransId="{37B64462-30B4-4DA6-ACCD-ABC1F288AD68}"/>
    <dgm:cxn modelId="{515A6EF6-25A7-4F10-B2AC-13E1BC642633}" type="presOf" srcId="{1D41637A-1846-4C45-8E74-1EE4DAE057AD}" destId="{2F8CCBBD-508D-415E-948E-D2F0CBE8B0A5}" srcOrd="0" destOrd="0" presId="urn:microsoft.com/office/officeart/2008/layout/LinedList"/>
    <dgm:cxn modelId="{BBDC6201-65B4-426B-A696-A84AE4A1D567}" type="presParOf" srcId="{2F8CCBBD-508D-415E-948E-D2F0CBE8B0A5}" destId="{DCE74335-C8B3-4D41-BAD4-64CB7E174859}" srcOrd="0" destOrd="0" presId="urn:microsoft.com/office/officeart/2008/layout/LinedList"/>
    <dgm:cxn modelId="{79016BA0-0DA4-4338-BEA9-6A74AE1B7A39}" type="presParOf" srcId="{2F8CCBBD-508D-415E-948E-D2F0CBE8B0A5}" destId="{3F973F2E-9A81-4307-B738-EBD85FA5BF00}" srcOrd="1" destOrd="0" presId="urn:microsoft.com/office/officeart/2008/layout/LinedList"/>
    <dgm:cxn modelId="{6B9FC486-B90B-4449-832F-C9DB743A7BE8}" type="presParOf" srcId="{3F973F2E-9A81-4307-B738-EBD85FA5BF00}" destId="{7ECAEFC5-9FF3-4629-9C51-D8BF293ED925}" srcOrd="0" destOrd="0" presId="urn:microsoft.com/office/officeart/2008/layout/LinedList"/>
    <dgm:cxn modelId="{E8BA362B-7F0E-408B-9EAB-C84F4C1660F6}" type="presParOf" srcId="{3F973F2E-9A81-4307-B738-EBD85FA5BF00}" destId="{DDBA9558-7760-4FE2-B9D0-EB1BF91CA901}" srcOrd="1" destOrd="0" presId="urn:microsoft.com/office/officeart/2008/layout/LinedList"/>
    <dgm:cxn modelId="{E490E0E4-E901-4AE4-AC76-4E731426FF0F}" type="presParOf" srcId="{2F8CCBBD-508D-415E-948E-D2F0CBE8B0A5}" destId="{9C249CA9-5C1B-46FA-A1A8-92639BCCF7BA}" srcOrd="2" destOrd="0" presId="urn:microsoft.com/office/officeart/2008/layout/LinedList"/>
    <dgm:cxn modelId="{8A6D78C1-5353-4F39-8A67-5AEC85DD303F}" type="presParOf" srcId="{2F8CCBBD-508D-415E-948E-D2F0CBE8B0A5}" destId="{8619CFD5-5FED-4928-BABA-9ACC2F258C98}" srcOrd="3" destOrd="0" presId="urn:microsoft.com/office/officeart/2008/layout/LinedList"/>
    <dgm:cxn modelId="{73966D0C-5FFC-48E8-92B9-B0C185148C63}" type="presParOf" srcId="{8619CFD5-5FED-4928-BABA-9ACC2F258C98}" destId="{DA30578B-B016-47C5-A16F-228365518E80}" srcOrd="0" destOrd="0" presId="urn:microsoft.com/office/officeart/2008/layout/LinedList"/>
    <dgm:cxn modelId="{236EFF09-C331-4DF1-913B-87E669752F63}" type="presParOf" srcId="{8619CFD5-5FED-4928-BABA-9ACC2F258C98}" destId="{AB6CA34C-89A8-44B1-835C-6B6E99DE2CAF}" srcOrd="1" destOrd="0" presId="urn:microsoft.com/office/officeart/2008/layout/LinedList"/>
    <dgm:cxn modelId="{EBE2A906-7C23-4696-AFC7-C374B07925A5}" type="presParOf" srcId="{2F8CCBBD-508D-415E-948E-D2F0CBE8B0A5}" destId="{080A7D9F-C432-4D99-BE02-EA493622420C}" srcOrd="4" destOrd="0" presId="urn:microsoft.com/office/officeart/2008/layout/LinedList"/>
    <dgm:cxn modelId="{E9B84A26-2A1A-4AE3-A8BA-5AB1A821A369}" type="presParOf" srcId="{2F8CCBBD-508D-415E-948E-D2F0CBE8B0A5}" destId="{974D038C-1673-4282-8F98-D965D5E2D62E}" srcOrd="5" destOrd="0" presId="urn:microsoft.com/office/officeart/2008/layout/LinedList"/>
    <dgm:cxn modelId="{414F514B-1AF6-4D1A-9409-507E429DB937}" type="presParOf" srcId="{974D038C-1673-4282-8F98-D965D5E2D62E}" destId="{156FE480-8F90-4366-B247-D77498D6ADC8}" srcOrd="0" destOrd="0" presId="urn:microsoft.com/office/officeart/2008/layout/LinedList"/>
    <dgm:cxn modelId="{282BC86F-AD2B-40CB-BFB6-8C28C28CCB12}" type="presParOf" srcId="{974D038C-1673-4282-8F98-D965D5E2D62E}" destId="{63A067C3-6F9F-4AF8-A1CD-4724B21F1CC9}" srcOrd="1" destOrd="0" presId="urn:microsoft.com/office/officeart/2008/layout/LinedList"/>
    <dgm:cxn modelId="{DF74BB6C-7D69-4345-881B-C66A4087BAAA}" type="presParOf" srcId="{2F8CCBBD-508D-415E-948E-D2F0CBE8B0A5}" destId="{6077690E-3EC5-4079-A5E8-04EBC83240A5}" srcOrd="6" destOrd="0" presId="urn:microsoft.com/office/officeart/2008/layout/LinedList"/>
    <dgm:cxn modelId="{5D8F9E4E-BAE1-4ED5-871D-86ED6E89EA26}" type="presParOf" srcId="{2F8CCBBD-508D-415E-948E-D2F0CBE8B0A5}" destId="{5ECF1618-C2DD-4340-BA46-A06CF70C0D50}" srcOrd="7" destOrd="0" presId="urn:microsoft.com/office/officeart/2008/layout/LinedList"/>
    <dgm:cxn modelId="{92BE2891-73FD-41E1-A43D-9B2F5F855BA0}" type="presParOf" srcId="{5ECF1618-C2DD-4340-BA46-A06CF70C0D50}" destId="{D0EEE794-3FAC-4637-ACE4-CBAC2C1F170C}" srcOrd="0" destOrd="0" presId="urn:microsoft.com/office/officeart/2008/layout/LinedList"/>
    <dgm:cxn modelId="{24414F4B-1268-4D31-AC9C-CFFC99BB00E0}" type="presParOf" srcId="{5ECF1618-C2DD-4340-BA46-A06CF70C0D50}" destId="{43F97A26-C9D4-4251-A953-B98AFDF30C7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00D63-1C8E-46B7-8871-493B09347DCF}">
      <dsp:nvSpPr>
        <dsp:cNvPr id="0" name=""/>
        <dsp:cNvSpPr/>
      </dsp:nvSpPr>
      <dsp:spPr>
        <a:xfrm>
          <a:off x="-45887" y="10492"/>
          <a:ext cx="4953048" cy="1172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B0FABF-3BFC-4F70-96C7-60C6B6B70173}">
      <dsp:nvSpPr>
        <dsp:cNvPr id="0" name=""/>
        <dsp:cNvSpPr/>
      </dsp:nvSpPr>
      <dsp:spPr>
        <a:xfrm>
          <a:off x="308729" y="274257"/>
          <a:ext cx="644757" cy="6447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0074D3-1335-4A1B-B868-A3EE71A164B0}">
      <dsp:nvSpPr>
        <dsp:cNvPr id="0" name=""/>
        <dsp:cNvSpPr/>
      </dsp:nvSpPr>
      <dsp:spPr>
        <a:xfrm>
          <a:off x="1308103" y="10492"/>
          <a:ext cx="3596408" cy="1172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7" tIns="124067" rIns="124067" bIns="124067" numCol="1" spcCol="1270" anchor="ctr" anchorCtr="0">
          <a:noAutofit/>
        </a:bodyPr>
        <a:lstStyle/>
        <a:p>
          <a:pPr marL="0" lvl="0" indent="0" algn="l" defTabSz="977900">
            <a:lnSpc>
              <a:spcPct val="90000"/>
            </a:lnSpc>
            <a:spcBef>
              <a:spcPct val="0"/>
            </a:spcBef>
            <a:spcAft>
              <a:spcPct val="35000"/>
            </a:spcAft>
            <a:buNone/>
          </a:pPr>
          <a:r>
            <a:rPr lang="en-US" sz="2200" kern="1200"/>
            <a:t>Programming Language: Python</a:t>
          </a:r>
        </a:p>
      </dsp:txBody>
      <dsp:txXfrm>
        <a:off x="1308103" y="10492"/>
        <a:ext cx="3596408" cy="1172286"/>
      </dsp:txXfrm>
    </dsp:sp>
    <dsp:sp modelId="{C9678DD8-EFAA-4CE5-A7D1-85FE46A6F78C}">
      <dsp:nvSpPr>
        <dsp:cNvPr id="0" name=""/>
        <dsp:cNvSpPr/>
      </dsp:nvSpPr>
      <dsp:spPr>
        <a:xfrm>
          <a:off x="-45887" y="1475850"/>
          <a:ext cx="4953048" cy="1172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8551A-CCBA-404A-BED7-EBEA0837EE64}">
      <dsp:nvSpPr>
        <dsp:cNvPr id="0" name=""/>
        <dsp:cNvSpPr/>
      </dsp:nvSpPr>
      <dsp:spPr>
        <a:xfrm>
          <a:off x="308729" y="1739615"/>
          <a:ext cx="644757" cy="6447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4F0E86-C9EF-486C-BD9C-10A9CD4454A7}">
      <dsp:nvSpPr>
        <dsp:cNvPr id="0" name=""/>
        <dsp:cNvSpPr/>
      </dsp:nvSpPr>
      <dsp:spPr>
        <a:xfrm>
          <a:off x="1308103" y="1475850"/>
          <a:ext cx="3596408" cy="1172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7" tIns="124067" rIns="124067" bIns="124067" numCol="1" spcCol="1270" anchor="ctr" anchorCtr="0">
          <a:noAutofit/>
        </a:bodyPr>
        <a:lstStyle/>
        <a:p>
          <a:pPr marL="0" lvl="0" indent="0" algn="l" defTabSz="977900">
            <a:lnSpc>
              <a:spcPct val="90000"/>
            </a:lnSpc>
            <a:spcBef>
              <a:spcPct val="0"/>
            </a:spcBef>
            <a:spcAft>
              <a:spcPct val="35000"/>
            </a:spcAft>
            <a:buNone/>
          </a:pPr>
          <a:r>
            <a:rPr lang="en-US" sz="2200" kern="1200"/>
            <a:t>Python Module: Tkinter (Used for creating GUI APP)</a:t>
          </a:r>
        </a:p>
      </dsp:txBody>
      <dsp:txXfrm>
        <a:off x="1308103" y="1475850"/>
        <a:ext cx="3596408" cy="1172286"/>
      </dsp:txXfrm>
    </dsp:sp>
    <dsp:sp modelId="{6AA4CE6C-3C07-4AD8-AA87-915590C39776}">
      <dsp:nvSpPr>
        <dsp:cNvPr id="0" name=""/>
        <dsp:cNvSpPr/>
      </dsp:nvSpPr>
      <dsp:spPr>
        <a:xfrm>
          <a:off x="-45887" y="2941209"/>
          <a:ext cx="4953048" cy="1172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FE276-5F52-44AA-ABDD-FA4525765C2C}">
      <dsp:nvSpPr>
        <dsp:cNvPr id="0" name=""/>
        <dsp:cNvSpPr/>
      </dsp:nvSpPr>
      <dsp:spPr>
        <a:xfrm>
          <a:off x="308729" y="3204973"/>
          <a:ext cx="644757" cy="6447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C2B24E-DAE5-4215-A74C-7498A17E462E}">
      <dsp:nvSpPr>
        <dsp:cNvPr id="0" name=""/>
        <dsp:cNvSpPr/>
      </dsp:nvSpPr>
      <dsp:spPr>
        <a:xfrm>
          <a:off x="1308103" y="2941209"/>
          <a:ext cx="3596408" cy="1172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7" tIns="124067" rIns="124067" bIns="124067" numCol="1" spcCol="1270" anchor="ctr" anchorCtr="0">
          <a:noAutofit/>
        </a:bodyPr>
        <a:lstStyle/>
        <a:p>
          <a:pPr marL="0" lvl="0" indent="0" algn="l" defTabSz="977900">
            <a:lnSpc>
              <a:spcPct val="90000"/>
            </a:lnSpc>
            <a:spcBef>
              <a:spcPct val="0"/>
            </a:spcBef>
            <a:spcAft>
              <a:spcPct val="35000"/>
            </a:spcAft>
            <a:buNone/>
          </a:pPr>
          <a:r>
            <a:rPr lang="en-US" sz="2200" kern="1200"/>
            <a:t>Database: MySQL</a:t>
          </a:r>
        </a:p>
      </dsp:txBody>
      <dsp:txXfrm>
        <a:off x="1308103" y="2941209"/>
        <a:ext cx="3596408" cy="1172286"/>
      </dsp:txXfrm>
    </dsp:sp>
    <dsp:sp modelId="{30FE4853-E033-4BC4-AD96-77B57AD7ED74}">
      <dsp:nvSpPr>
        <dsp:cNvPr id="0" name=""/>
        <dsp:cNvSpPr/>
      </dsp:nvSpPr>
      <dsp:spPr>
        <a:xfrm>
          <a:off x="-45887" y="4406567"/>
          <a:ext cx="4953048" cy="1172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BF2AB7-4FCE-40B0-ACD9-703D7C8627D1}">
      <dsp:nvSpPr>
        <dsp:cNvPr id="0" name=""/>
        <dsp:cNvSpPr/>
      </dsp:nvSpPr>
      <dsp:spPr>
        <a:xfrm>
          <a:off x="308729" y="4670332"/>
          <a:ext cx="644757" cy="6447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90DAFA-5D9B-45D2-A6EB-64D2DFAB297E}">
      <dsp:nvSpPr>
        <dsp:cNvPr id="0" name=""/>
        <dsp:cNvSpPr/>
      </dsp:nvSpPr>
      <dsp:spPr>
        <a:xfrm>
          <a:off x="1213679" y="4406567"/>
          <a:ext cx="3785255" cy="1172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7" tIns="124067" rIns="124067" bIns="124067" numCol="1" spcCol="1270" anchor="ctr" anchorCtr="0">
          <a:noAutofit/>
        </a:bodyPr>
        <a:lstStyle/>
        <a:p>
          <a:pPr marL="0" lvl="0" indent="0" algn="l" defTabSz="977900">
            <a:lnSpc>
              <a:spcPct val="90000"/>
            </a:lnSpc>
            <a:spcBef>
              <a:spcPct val="0"/>
            </a:spcBef>
            <a:spcAft>
              <a:spcPct val="35000"/>
            </a:spcAft>
            <a:buNone/>
          </a:pPr>
          <a:r>
            <a:rPr lang="en-US" sz="2200" kern="1200" dirty="0"/>
            <a:t>Environment:  Visual Studio Code</a:t>
          </a:r>
        </a:p>
      </dsp:txBody>
      <dsp:txXfrm>
        <a:off x="1213679" y="4406567"/>
        <a:ext cx="3785255" cy="11722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AAB4-47B3-4BAE-911C-D1C48C8F5297}">
      <dsp:nvSpPr>
        <dsp:cNvPr id="0" name=""/>
        <dsp:cNvSpPr/>
      </dsp:nvSpPr>
      <dsp:spPr>
        <a:xfrm>
          <a:off x="0" y="4"/>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43CEB1-CB16-4854-8B17-E34E30D7685F}">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E535C5-449D-4AEF-91A5-DFC0D7053374}">
      <dsp:nvSpPr>
        <dsp:cNvPr id="0" name=""/>
        <dsp:cNvSpPr/>
      </dsp:nvSpPr>
      <dsp:spPr>
        <a:xfrm>
          <a:off x="1074268" y="4366"/>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i="0" kern="1200" dirty="0"/>
            <a:t>User Authentication and Security</a:t>
          </a:r>
          <a:r>
            <a:rPr lang="en-US" sz="1500" i="0" kern="1200" dirty="0"/>
            <a:t>: Safe login for users and agents, protects data.</a:t>
          </a:r>
          <a:endParaRPr lang="en-US" sz="1500" kern="1200" dirty="0"/>
        </a:p>
      </dsp:txBody>
      <dsp:txXfrm>
        <a:off x="1074268" y="4366"/>
        <a:ext cx="3609680" cy="930102"/>
      </dsp:txXfrm>
    </dsp:sp>
    <dsp:sp modelId="{B006A3B8-C563-4041-A676-B137C3F650D4}">
      <dsp:nvSpPr>
        <dsp:cNvPr id="0" name=""/>
        <dsp:cNvSpPr/>
      </dsp:nvSpPr>
      <dsp:spPr>
        <a:xfrm>
          <a:off x="0" y="1166994"/>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B74C4B-62C6-472E-AC6F-C97A005A7783}">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5DF557-11CD-4312-BFEE-C927422B22E9}">
      <dsp:nvSpPr>
        <dsp:cNvPr id="0" name=""/>
        <dsp:cNvSpPr/>
      </dsp:nvSpPr>
      <dsp:spPr>
        <a:xfrm>
          <a:off x="1074268" y="1166994"/>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i="0" kern="1200"/>
            <a:t>Car Reservation and Booking</a:t>
          </a:r>
          <a:r>
            <a:rPr lang="en-US" sz="1500" i="0" kern="1200"/>
            <a:t>: Easy and quick process to book cars with live updates.</a:t>
          </a:r>
          <a:endParaRPr lang="en-US" sz="1500" kern="1200"/>
        </a:p>
      </dsp:txBody>
      <dsp:txXfrm>
        <a:off x="1074268" y="1166994"/>
        <a:ext cx="3609680" cy="930102"/>
      </dsp:txXfrm>
    </dsp:sp>
    <dsp:sp modelId="{74980495-B20D-46D1-B705-F5D0565A132E}">
      <dsp:nvSpPr>
        <dsp:cNvPr id="0" name=""/>
        <dsp:cNvSpPr/>
      </dsp:nvSpPr>
      <dsp:spPr>
        <a:xfrm>
          <a:off x="0" y="2329622"/>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D958F-BE09-4B9A-BE78-54A7635BF181}">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CCC7DA-5F55-4552-ABD3-6050C547233D}">
      <dsp:nvSpPr>
        <dsp:cNvPr id="0" name=""/>
        <dsp:cNvSpPr/>
      </dsp:nvSpPr>
      <dsp:spPr>
        <a:xfrm>
          <a:off x="1074268" y="2329622"/>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i="0" kern="1200"/>
            <a:t>Vehicle Information and Selection</a:t>
          </a:r>
          <a:r>
            <a:rPr lang="en-US" sz="1500" i="0" kern="1200"/>
            <a:t>: Detailed car info for easy browsing and selection.</a:t>
          </a:r>
          <a:endParaRPr lang="en-US" sz="1500" kern="1200"/>
        </a:p>
      </dsp:txBody>
      <dsp:txXfrm>
        <a:off x="1074268" y="2329622"/>
        <a:ext cx="3609680" cy="930102"/>
      </dsp:txXfrm>
    </dsp:sp>
    <dsp:sp modelId="{631371C1-C2EB-4F87-9225-5C2A4C8A3464}">
      <dsp:nvSpPr>
        <dsp:cNvPr id="0" name=""/>
        <dsp:cNvSpPr/>
      </dsp:nvSpPr>
      <dsp:spPr>
        <a:xfrm>
          <a:off x="0" y="3492250"/>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4443A6-BC3F-4B5E-A7EC-7AA054D19DF7}">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CC5C5B-4333-42E8-B7A9-5E4C1208A014}">
      <dsp:nvSpPr>
        <dsp:cNvPr id="0" name=""/>
        <dsp:cNvSpPr/>
      </dsp:nvSpPr>
      <dsp:spPr>
        <a:xfrm>
          <a:off x="1074268" y="3492250"/>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i="0" kern="1200"/>
            <a:t>Employee Access and Authorization</a:t>
          </a:r>
          <a:r>
            <a:rPr lang="en-US" sz="1500" i="0" kern="1200"/>
            <a:t>: Secure employee login with role-based access.</a:t>
          </a:r>
          <a:endParaRPr lang="en-US" sz="1500" kern="1200"/>
        </a:p>
      </dsp:txBody>
      <dsp:txXfrm>
        <a:off x="1074268" y="3492250"/>
        <a:ext cx="3609680" cy="930102"/>
      </dsp:txXfrm>
    </dsp:sp>
    <dsp:sp modelId="{822D8EDE-23E4-411B-9AAB-051B1F6D2B15}">
      <dsp:nvSpPr>
        <dsp:cNvPr id="0" name=""/>
        <dsp:cNvSpPr/>
      </dsp:nvSpPr>
      <dsp:spPr>
        <a:xfrm>
          <a:off x="0" y="4654878"/>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18C1C-C549-40B8-9BFA-D260D96F8957}">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0AB70C-1A47-4215-A233-48B23F161560}">
      <dsp:nvSpPr>
        <dsp:cNvPr id="0" name=""/>
        <dsp:cNvSpPr/>
      </dsp:nvSpPr>
      <dsp:spPr>
        <a:xfrm>
          <a:off x="1074268" y="4654878"/>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i="0" kern="1200"/>
            <a:t>User Reviews and Ratings</a:t>
          </a:r>
          <a:r>
            <a:rPr lang="en-US" sz="1500" i="0" kern="1200"/>
            <a:t>: System for customers to review and rate their experiences.</a:t>
          </a:r>
          <a:endParaRPr lang="en-US" sz="1500" kern="1200"/>
        </a:p>
      </dsp:txBody>
      <dsp:txXfrm>
        <a:off x="1074268" y="4654878"/>
        <a:ext cx="3609680" cy="930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A4E36-7C23-4ACC-8BCB-B9E6C1D4E45A}">
      <dsp:nvSpPr>
        <dsp:cNvPr id="0" name=""/>
        <dsp:cNvSpPr/>
      </dsp:nvSpPr>
      <dsp:spPr>
        <a:xfrm>
          <a:off x="0" y="682"/>
          <a:ext cx="468394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236E1A-2A8A-48B9-B636-C207CF8BB337}">
      <dsp:nvSpPr>
        <dsp:cNvPr id="0" name=""/>
        <dsp:cNvSpPr/>
      </dsp:nvSpPr>
      <dsp:spPr>
        <a:xfrm>
          <a:off x="0" y="682"/>
          <a:ext cx="4683949"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a:t>Performance</a:t>
          </a:r>
          <a:r>
            <a:rPr lang="en-US" sz="2400" b="0" i="0" kern="1200"/>
            <a:t>: Quick and smooth operation, even under heavy use.</a:t>
          </a:r>
          <a:endParaRPr lang="en-US" sz="2400" kern="1200"/>
        </a:p>
      </dsp:txBody>
      <dsp:txXfrm>
        <a:off x="0" y="682"/>
        <a:ext cx="4683949" cy="1117596"/>
      </dsp:txXfrm>
    </dsp:sp>
    <dsp:sp modelId="{0EDF5870-9693-440C-BCB1-FE9798681ADE}">
      <dsp:nvSpPr>
        <dsp:cNvPr id="0" name=""/>
        <dsp:cNvSpPr/>
      </dsp:nvSpPr>
      <dsp:spPr>
        <a:xfrm>
          <a:off x="0" y="1118278"/>
          <a:ext cx="4683949"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93A8E0-B905-4FAC-B70C-2CAD6DC0B2BB}">
      <dsp:nvSpPr>
        <dsp:cNvPr id="0" name=""/>
        <dsp:cNvSpPr/>
      </dsp:nvSpPr>
      <dsp:spPr>
        <a:xfrm>
          <a:off x="0" y="1118278"/>
          <a:ext cx="4683949"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a:t>Usability</a:t>
          </a:r>
          <a:r>
            <a:rPr lang="en-US" sz="2400" b="0" i="0" kern="1200"/>
            <a:t>: Easy for employees to use for all tasks.</a:t>
          </a:r>
          <a:endParaRPr lang="en-US" sz="2400" kern="1200"/>
        </a:p>
      </dsp:txBody>
      <dsp:txXfrm>
        <a:off x="0" y="1118278"/>
        <a:ext cx="4683949" cy="1117596"/>
      </dsp:txXfrm>
    </dsp:sp>
    <dsp:sp modelId="{B9023978-4D31-4707-ACE7-2FE647213E1F}">
      <dsp:nvSpPr>
        <dsp:cNvPr id="0" name=""/>
        <dsp:cNvSpPr/>
      </dsp:nvSpPr>
      <dsp:spPr>
        <a:xfrm>
          <a:off x="0" y="2235875"/>
          <a:ext cx="4683949"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D2B05-06E9-4FDB-A10B-E6506F6F6A4F}">
      <dsp:nvSpPr>
        <dsp:cNvPr id="0" name=""/>
        <dsp:cNvSpPr/>
      </dsp:nvSpPr>
      <dsp:spPr>
        <a:xfrm>
          <a:off x="0" y="2235875"/>
          <a:ext cx="4683949"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a:t>Availability</a:t>
          </a:r>
          <a:r>
            <a:rPr lang="en-US" sz="2400" b="0" i="0" kern="1200"/>
            <a:t>: Always on, accessible from anywhere, anytime.</a:t>
          </a:r>
          <a:endParaRPr lang="en-US" sz="2400" kern="1200"/>
        </a:p>
      </dsp:txBody>
      <dsp:txXfrm>
        <a:off x="0" y="2235875"/>
        <a:ext cx="4683949" cy="1117596"/>
      </dsp:txXfrm>
    </dsp:sp>
    <dsp:sp modelId="{805D6855-D1E5-40F5-A703-02A4B58429D8}">
      <dsp:nvSpPr>
        <dsp:cNvPr id="0" name=""/>
        <dsp:cNvSpPr/>
      </dsp:nvSpPr>
      <dsp:spPr>
        <a:xfrm>
          <a:off x="0" y="3353471"/>
          <a:ext cx="4683949"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5943AE-9212-417B-A20A-4C7620D9C74D}">
      <dsp:nvSpPr>
        <dsp:cNvPr id="0" name=""/>
        <dsp:cNvSpPr/>
      </dsp:nvSpPr>
      <dsp:spPr>
        <a:xfrm>
          <a:off x="0" y="3353471"/>
          <a:ext cx="4683949"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a:t>Compliance</a:t>
          </a:r>
          <a:r>
            <a:rPr lang="en-US" sz="2400" b="0" i="0" kern="1200"/>
            <a:t>: Stays up-to-date with laws and privacy standards.</a:t>
          </a:r>
          <a:endParaRPr lang="en-US" sz="2400" kern="1200"/>
        </a:p>
      </dsp:txBody>
      <dsp:txXfrm>
        <a:off x="0" y="3353471"/>
        <a:ext cx="4683949" cy="1117596"/>
      </dsp:txXfrm>
    </dsp:sp>
    <dsp:sp modelId="{54BE8492-5775-4FD4-93DD-6519E8D0D698}">
      <dsp:nvSpPr>
        <dsp:cNvPr id="0" name=""/>
        <dsp:cNvSpPr/>
      </dsp:nvSpPr>
      <dsp:spPr>
        <a:xfrm>
          <a:off x="0" y="4471068"/>
          <a:ext cx="4683949"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B49846-BED1-40A1-BAAD-EE61063D9BE3}">
      <dsp:nvSpPr>
        <dsp:cNvPr id="0" name=""/>
        <dsp:cNvSpPr/>
      </dsp:nvSpPr>
      <dsp:spPr>
        <a:xfrm>
          <a:off x="0" y="4471068"/>
          <a:ext cx="4683949"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a:t>Scalability</a:t>
          </a:r>
          <a:r>
            <a:rPr lang="en-US" sz="2400" b="0" i="0" kern="1200"/>
            <a:t>: Can grow to handle more users and cars without issues.</a:t>
          </a:r>
          <a:endParaRPr lang="en-US" sz="2400" kern="1200"/>
        </a:p>
      </dsp:txBody>
      <dsp:txXfrm>
        <a:off x="0" y="4471068"/>
        <a:ext cx="4683949" cy="11175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74335-C8B3-4D41-BAD4-64CB7E174859}">
      <dsp:nvSpPr>
        <dsp:cNvPr id="0" name=""/>
        <dsp:cNvSpPr/>
      </dsp:nvSpPr>
      <dsp:spPr>
        <a:xfrm>
          <a:off x="0" y="0"/>
          <a:ext cx="468394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AEFC5-9FF3-4629-9C51-D8BF293ED925}">
      <dsp:nvSpPr>
        <dsp:cNvPr id="0" name=""/>
        <dsp:cNvSpPr/>
      </dsp:nvSpPr>
      <dsp:spPr>
        <a:xfrm>
          <a:off x="0" y="0"/>
          <a:ext cx="4683949"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Time Constraints: </a:t>
          </a:r>
          <a:r>
            <a:rPr lang="en-US" sz="2000" kern="1200"/>
            <a:t>Adherence to specified deadlines is crucial to meet customer demand and ensure efficient operations.</a:t>
          </a:r>
        </a:p>
      </dsp:txBody>
      <dsp:txXfrm>
        <a:off x="0" y="0"/>
        <a:ext cx="4683949" cy="1397336"/>
      </dsp:txXfrm>
    </dsp:sp>
    <dsp:sp modelId="{9C249CA9-5C1B-46FA-A1A8-92639BCCF7BA}">
      <dsp:nvSpPr>
        <dsp:cNvPr id="0" name=""/>
        <dsp:cNvSpPr/>
      </dsp:nvSpPr>
      <dsp:spPr>
        <a:xfrm>
          <a:off x="0" y="1397336"/>
          <a:ext cx="4683949"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0578B-B016-47C5-A16F-228365518E80}">
      <dsp:nvSpPr>
        <dsp:cNvPr id="0" name=""/>
        <dsp:cNvSpPr/>
      </dsp:nvSpPr>
      <dsp:spPr>
        <a:xfrm>
          <a:off x="0" y="1397336"/>
          <a:ext cx="4683949"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Budget Constraints: </a:t>
          </a:r>
          <a:r>
            <a:rPr lang="en-US" sz="2000" kern="1200"/>
            <a:t>Expenditures must remain within designated budgets to prevent financial strain on the rental company</a:t>
          </a:r>
        </a:p>
      </dsp:txBody>
      <dsp:txXfrm>
        <a:off x="0" y="1397336"/>
        <a:ext cx="4683949" cy="1397336"/>
      </dsp:txXfrm>
    </dsp:sp>
    <dsp:sp modelId="{080A7D9F-C432-4D99-BE02-EA493622420C}">
      <dsp:nvSpPr>
        <dsp:cNvPr id="0" name=""/>
        <dsp:cNvSpPr/>
      </dsp:nvSpPr>
      <dsp:spPr>
        <a:xfrm>
          <a:off x="0" y="2794673"/>
          <a:ext cx="4683949"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6FE480-8F90-4366-B247-D77498D6ADC8}">
      <dsp:nvSpPr>
        <dsp:cNvPr id="0" name=""/>
        <dsp:cNvSpPr/>
      </dsp:nvSpPr>
      <dsp:spPr>
        <a:xfrm>
          <a:off x="0" y="2794673"/>
          <a:ext cx="4683949"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Technology Constraints: </a:t>
          </a:r>
          <a:r>
            <a:rPr lang="en-US" sz="2000" kern="1200"/>
            <a:t>Compatibility with existing infrastructure, including reservation systems and payment gateways, is necessary to ensure seamless integration. </a:t>
          </a:r>
        </a:p>
      </dsp:txBody>
      <dsp:txXfrm>
        <a:off x="0" y="2794673"/>
        <a:ext cx="4683949" cy="1397336"/>
      </dsp:txXfrm>
    </dsp:sp>
    <dsp:sp modelId="{6077690E-3EC5-4079-A5E8-04EBC83240A5}">
      <dsp:nvSpPr>
        <dsp:cNvPr id="0" name=""/>
        <dsp:cNvSpPr/>
      </dsp:nvSpPr>
      <dsp:spPr>
        <a:xfrm>
          <a:off x="0" y="4192010"/>
          <a:ext cx="4683949"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EEE794-3FAC-4637-ACE4-CBAC2C1F170C}">
      <dsp:nvSpPr>
        <dsp:cNvPr id="0" name=""/>
        <dsp:cNvSpPr/>
      </dsp:nvSpPr>
      <dsp:spPr>
        <a:xfrm>
          <a:off x="0" y="4192010"/>
          <a:ext cx="4683949"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Resource Constraints: </a:t>
          </a:r>
          <a:r>
            <a:rPr lang="en-US" sz="2000" kern="1200"/>
            <a:t>Adequate availability of vehicles is indispensable to meet customer demand and prevent shortages</a:t>
          </a:r>
        </a:p>
      </dsp:txBody>
      <dsp:txXfrm>
        <a:off x="0" y="4192010"/>
        <a:ext cx="4683949" cy="13973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B055-8DEB-20F1-53AF-C763452537A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E61BA98-E22B-CE16-C7EB-8680EA60B8F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DFBE04C-F68B-95B2-62EB-E658B4D10D04}"/>
              </a:ext>
            </a:extLst>
          </p:cNvPr>
          <p:cNvSpPr>
            <a:spLocks noGrp="1"/>
          </p:cNvSpPr>
          <p:nvPr>
            <p:ph type="dt" sz="half" idx="10"/>
          </p:nvPr>
        </p:nvSpPr>
        <p:spPr/>
        <p:txBody>
          <a:bodyPr/>
          <a:lstStyle/>
          <a:p>
            <a:fld id="{5BCAD085-E8A6-8845-BD4E-CB4CCA059FC4}" type="datetimeFigureOut">
              <a:rPr lang="en-US" smtClean="0"/>
              <a:t>4/10/2024</a:t>
            </a:fld>
            <a:endParaRPr lang="en-US"/>
          </a:p>
        </p:txBody>
      </p:sp>
      <p:sp>
        <p:nvSpPr>
          <p:cNvPr id="5" name="Footer Placeholder 4">
            <a:extLst>
              <a:ext uri="{FF2B5EF4-FFF2-40B4-BE49-F238E27FC236}">
                <a16:creationId xmlns:a16="http://schemas.microsoft.com/office/drawing/2014/main" id="{0901B445-04C1-5EAE-5265-D50E4A01A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78F5C-E9F7-D6AE-134D-CC00A4D4D2A7}"/>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130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C085-5228-D14A-F7E9-E7D3A582A2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5F6C25-3331-5529-8A0F-867D37B65E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E7353-9194-3026-1DA7-225473C1BE83}"/>
              </a:ext>
            </a:extLst>
          </p:cNvPr>
          <p:cNvSpPr>
            <a:spLocks noGrp="1"/>
          </p:cNvSpPr>
          <p:nvPr>
            <p:ph type="dt" sz="half" idx="10"/>
          </p:nvPr>
        </p:nvSpPr>
        <p:spPr/>
        <p:txBody>
          <a:bodyPr/>
          <a:lstStyle/>
          <a:p>
            <a:fld id="{5BCAD085-E8A6-8845-BD4E-CB4CCA059FC4}" type="datetimeFigureOut">
              <a:rPr lang="en-US" smtClean="0"/>
              <a:t>4/10/2024</a:t>
            </a:fld>
            <a:endParaRPr lang="en-US"/>
          </a:p>
        </p:txBody>
      </p:sp>
      <p:sp>
        <p:nvSpPr>
          <p:cNvPr id="5" name="Footer Placeholder 4">
            <a:extLst>
              <a:ext uri="{FF2B5EF4-FFF2-40B4-BE49-F238E27FC236}">
                <a16:creationId xmlns:a16="http://schemas.microsoft.com/office/drawing/2014/main" id="{39F0EE65-1670-B27F-D2E7-F9370F04F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EEE14-F82A-A633-D3AF-A44D3D629256}"/>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3175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77D1B-2320-79A3-A840-928FB82699D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F1FD32-243F-5C63-027C-201004BAD20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02539-B9C4-B48A-E238-F032D222F428}"/>
              </a:ext>
            </a:extLst>
          </p:cNvPr>
          <p:cNvSpPr>
            <a:spLocks noGrp="1"/>
          </p:cNvSpPr>
          <p:nvPr>
            <p:ph type="dt" sz="half" idx="10"/>
          </p:nvPr>
        </p:nvSpPr>
        <p:spPr/>
        <p:txBody>
          <a:bodyPr/>
          <a:lstStyle/>
          <a:p>
            <a:fld id="{5BCAD085-E8A6-8845-BD4E-CB4CCA059FC4}" type="datetimeFigureOut">
              <a:rPr lang="en-US" smtClean="0"/>
              <a:t>4/10/2024</a:t>
            </a:fld>
            <a:endParaRPr lang="en-US"/>
          </a:p>
        </p:txBody>
      </p:sp>
      <p:sp>
        <p:nvSpPr>
          <p:cNvPr id="5" name="Footer Placeholder 4">
            <a:extLst>
              <a:ext uri="{FF2B5EF4-FFF2-40B4-BE49-F238E27FC236}">
                <a16:creationId xmlns:a16="http://schemas.microsoft.com/office/drawing/2014/main" id="{444D684D-47DC-23F3-1812-A0D2A667F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DE90E-8871-64F0-52E4-15600E6AFBF5}"/>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689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BFDD-DEDF-0FF0-FBD3-07A07A16A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D13FA0-000F-0637-FE39-C660E2D29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44CA7-210D-9FCF-BAF4-D07CA06D0E6C}"/>
              </a:ext>
            </a:extLst>
          </p:cNvPr>
          <p:cNvSpPr>
            <a:spLocks noGrp="1"/>
          </p:cNvSpPr>
          <p:nvPr>
            <p:ph type="dt" sz="half" idx="10"/>
          </p:nvPr>
        </p:nvSpPr>
        <p:spPr/>
        <p:txBody>
          <a:bodyPr/>
          <a:lstStyle/>
          <a:p>
            <a:fld id="{5BCAD085-E8A6-8845-BD4E-CB4CCA059FC4}" type="datetimeFigureOut">
              <a:rPr lang="en-US" smtClean="0"/>
              <a:t>4/10/2024</a:t>
            </a:fld>
            <a:endParaRPr lang="en-US"/>
          </a:p>
        </p:txBody>
      </p:sp>
      <p:sp>
        <p:nvSpPr>
          <p:cNvPr id="5" name="Footer Placeholder 4">
            <a:extLst>
              <a:ext uri="{FF2B5EF4-FFF2-40B4-BE49-F238E27FC236}">
                <a16:creationId xmlns:a16="http://schemas.microsoft.com/office/drawing/2014/main" id="{2DF4A2DF-C5AD-19B4-2E00-2F97AC5BB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BB4E8-C224-F623-BA32-0681A72BE906}"/>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9029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B01F-E397-C199-941D-6E955C5ED3A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88708A8-1FE3-3199-126F-8FFD5232B4F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CC096D-976D-87AF-C19E-C25E5D5B41D5}"/>
              </a:ext>
            </a:extLst>
          </p:cNvPr>
          <p:cNvSpPr>
            <a:spLocks noGrp="1"/>
          </p:cNvSpPr>
          <p:nvPr>
            <p:ph type="dt" sz="half" idx="10"/>
          </p:nvPr>
        </p:nvSpPr>
        <p:spPr/>
        <p:txBody>
          <a:bodyPr/>
          <a:lstStyle/>
          <a:p>
            <a:fld id="{5BCAD085-E8A6-8845-BD4E-CB4CCA059FC4}" type="datetimeFigureOut">
              <a:rPr lang="en-US" smtClean="0"/>
              <a:t>4/10/2024</a:t>
            </a:fld>
            <a:endParaRPr lang="en-US"/>
          </a:p>
        </p:txBody>
      </p:sp>
      <p:sp>
        <p:nvSpPr>
          <p:cNvPr id="5" name="Footer Placeholder 4">
            <a:extLst>
              <a:ext uri="{FF2B5EF4-FFF2-40B4-BE49-F238E27FC236}">
                <a16:creationId xmlns:a16="http://schemas.microsoft.com/office/drawing/2014/main" id="{4C64E649-73A0-BABC-5D12-64E67FA44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B305B-6DF1-FBED-96E7-F966D6BA0F40}"/>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572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2388-5921-5D0F-B351-0176838655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09813-010C-5F3E-3B29-8E9FC58141E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93EEB5-87EC-3114-3DA8-4539343E731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FBE3A4-9338-9687-DCAF-382C73D54B74}"/>
              </a:ext>
            </a:extLst>
          </p:cNvPr>
          <p:cNvSpPr>
            <a:spLocks noGrp="1"/>
          </p:cNvSpPr>
          <p:nvPr>
            <p:ph type="dt" sz="half" idx="10"/>
          </p:nvPr>
        </p:nvSpPr>
        <p:spPr/>
        <p:txBody>
          <a:bodyPr/>
          <a:lstStyle/>
          <a:p>
            <a:fld id="{5BCAD085-E8A6-8845-BD4E-CB4CCA059FC4}" type="datetimeFigureOut">
              <a:rPr lang="en-US" smtClean="0"/>
              <a:t>4/10/2024</a:t>
            </a:fld>
            <a:endParaRPr lang="en-US"/>
          </a:p>
        </p:txBody>
      </p:sp>
      <p:sp>
        <p:nvSpPr>
          <p:cNvPr id="6" name="Footer Placeholder 5">
            <a:extLst>
              <a:ext uri="{FF2B5EF4-FFF2-40B4-BE49-F238E27FC236}">
                <a16:creationId xmlns:a16="http://schemas.microsoft.com/office/drawing/2014/main" id="{69494C05-1699-B67D-13FF-392537604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0540A-8269-875E-FB3C-040B2EE226AD}"/>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6976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F076-D30C-09F3-C11F-6C5E9DC5EED8}"/>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61B5B3-9BC8-808F-8132-614272FDC36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22C267C-41E1-634D-9EE3-5B2F74EDD35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C8D4C4-8A42-E888-2E8E-5D53B85F6DD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2128290-29B5-063C-5460-E43D0C487D9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DCAE7A-6EBC-B160-4CDF-FA1288FAF734}"/>
              </a:ext>
            </a:extLst>
          </p:cNvPr>
          <p:cNvSpPr>
            <a:spLocks noGrp="1"/>
          </p:cNvSpPr>
          <p:nvPr>
            <p:ph type="dt" sz="half" idx="10"/>
          </p:nvPr>
        </p:nvSpPr>
        <p:spPr/>
        <p:txBody>
          <a:bodyPr/>
          <a:lstStyle/>
          <a:p>
            <a:fld id="{5BCAD085-E8A6-8845-BD4E-CB4CCA059FC4}" type="datetimeFigureOut">
              <a:rPr lang="en-US" smtClean="0"/>
              <a:t>4/10/2024</a:t>
            </a:fld>
            <a:endParaRPr lang="en-US"/>
          </a:p>
        </p:txBody>
      </p:sp>
      <p:sp>
        <p:nvSpPr>
          <p:cNvPr id="8" name="Footer Placeholder 7">
            <a:extLst>
              <a:ext uri="{FF2B5EF4-FFF2-40B4-BE49-F238E27FC236}">
                <a16:creationId xmlns:a16="http://schemas.microsoft.com/office/drawing/2014/main" id="{04AAD4D5-44D1-AC4F-8C2B-2BFF4FFD4E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A548F2-952C-9D17-D66A-ADBAC62D23D3}"/>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78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B182-8F24-2ABE-62C5-4526746BA7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98EE21-136C-4586-1D12-48BA8B01A841}"/>
              </a:ext>
            </a:extLst>
          </p:cNvPr>
          <p:cNvSpPr>
            <a:spLocks noGrp="1"/>
          </p:cNvSpPr>
          <p:nvPr>
            <p:ph type="dt" sz="half" idx="10"/>
          </p:nvPr>
        </p:nvSpPr>
        <p:spPr/>
        <p:txBody>
          <a:bodyPr/>
          <a:lstStyle/>
          <a:p>
            <a:fld id="{5BCAD085-E8A6-8845-BD4E-CB4CCA059FC4}" type="datetimeFigureOut">
              <a:rPr lang="en-US" smtClean="0"/>
              <a:t>4/10/2024</a:t>
            </a:fld>
            <a:endParaRPr lang="en-US"/>
          </a:p>
        </p:txBody>
      </p:sp>
      <p:sp>
        <p:nvSpPr>
          <p:cNvPr id="4" name="Footer Placeholder 3">
            <a:extLst>
              <a:ext uri="{FF2B5EF4-FFF2-40B4-BE49-F238E27FC236}">
                <a16:creationId xmlns:a16="http://schemas.microsoft.com/office/drawing/2014/main" id="{3D01AD74-2085-9068-4C5E-24717B847C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202468-B39D-F35C-1DA5-0B5C3E1C0420}"/>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0854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097445-16AE-BCE6-1A32-806F3D1E4AB1}"/>
              </a:ext>
            </a:extLst>
          </p:cNvPr>
          <p:cNvSpPr>
            <a:spLocks noGrp="1"/>
          </p:cNvSpPr>
          <p:nvPr>
            <p:ph type="dt" sz="half" idx="10"/>
          </p:nvPr>
        </p:nvSpPr>
        <p:spPr/>
        <p:txBody>
          <a:bodyPr/>
          <a:lstStyle/>
          <a:p>
            <a:fld id="{5BCAD085-E8A6-8845-BD4E-CB4CCA059FC4}" type="datetimeFigureOut">
              <a:rPr lang="en-US" smtClean="0"/>
              <a:t>4/10/2024</a:t>
            </a:fld>
            <a:endParaRPr lang="en-US"/>
          </a:p>
        </p:txBody>
      </p:sp>
      <p:sp>
        <p:nvSpPr>
          <p:cNvPr id="3" name="Footer Placeholder 2">
            <a:extLst>
              <a:ext uri="{FF2B5EF4-FFF2-40B4-BE49-F238E27FC236}">
                <a16:creationId xmlns:a16="http://schemas.microsoft.com/office/drawing/2014/main" id="{6BEDD019-C366-5DAD-FED5-BB95301FC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59C417-CE9A-FE0B-4E84-8C7433F5292B}"/>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033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55C8C-4A1D-081B-0094-996715A3C57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7D473CB-EE70-A8CB-2722-AF4FF48101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426316-8EA3-1588-72C8-83A2B24BDB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2BCF901-C7FD-320F-8AFC-494B32650E6B}"/>
              </a:ext>
            </a:extLst>
          </p:cNvPr>
          <p:cNvSpPr>
            <a:spLocks noGrp="1"/>
          </p:cNvSpPr>
          <p:nvPr>
            <p:ph type="dt" sz="half" idx="10"/>
          </p:nvPr>
        </p:nvSpPr>
        <p:spPr/>
        <p:txBody>
          <a:bodyPr/>
          <a:lstStyle/>
          <a:p>
            <a:fld id="{5BCAD085-E8A6-8845-BD4E-CB4CCA059FC4}" type="datetimeFigureOut">
              <a:rPr lang="en-US" smtClean="0"/>
              <a:t>4/10/2024</a:t>
            </a:fld>
            <a:endParaRPr lang="en-US"/>
          </a:p>
        </p:txBody>
      </p:sp>
      <p:sp>
        <p:nvSpPr>
          <p:cNvPr id="6" name="Footer Placeholder 5">
            <a:extLst>
              <a:ext uri="{FF2B5EF4-FFF2-40B4-BE49-F238E27FC236}">
                <a16:creationId xmlns:a16="http://schemas.microsoft.com/office/drawing/2014/main" id="{CBA1CEE7-6240-3857-142D-623124570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9032A-4D05-F025-DEED-BD9634E42F86}"/>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63700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B8EC-E7AB-9AD0-1A70-0F1C5E8C8AB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18C950A-2780-E7B1-525C-1F6DBC08B3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38C553C-5D6F-3920-AD1E-8F96624D1D4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0194DC8-46A4-69D9-37BF-0A147AFCD510}"/>
              </a:ext>
            </a:extLst>
          </p:cNvPr>
          <p:cNvSpPr>
            <a:spLocks noGrp="1"/>
          </p:cNvSpPr>
          <p:nvPr>
            <p:ph type="dt" sz="half" idx="10"/>
          </p:nvPr>
        </p:nvSpPr>
        <p:spPr/>
        <p:txBody>
          <a:bodyPr/>
          <a:lstStyle/>
          <a:p>
            <a:fld id="{5BCAD085-E8A6-8845-BD4E-CB4CCA059FC4}" type="datetimeFigureOut">
              <a:rPr lang="en-US" smtClean="0"/>
              <a:t>4/10/2024</a:t>
            </a:fld>
            <a:endParaRPr lang="en-US"/>
          </a:p>
        </p:txBody>
      </p:sp>
      <p:sp>
        <p:nvSpPr>
          <p:cNvPr id="6" name="Footer Placeholder 5">
            <a:extLst>
              <a:ext uri="{FF2B5EF4-FFF2-40B4-BE49-F238E27FC236}">
                <a16:creationId xmlns:a16="http://schemas.microsoft.com/office/drawing/2014/main" id="{465B7EE9-A0D4-361C-7A75-12ECE71AA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CFE52-0FE2-B949-946E-1320477189D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900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3662C-3EED-3BB9-8309-B24931225C2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077687-ED96-4EB2-5FAA-217819B18C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DF9F9-221B-2D89-014E-F1AEE4FC457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BCAD085-E8A6-8845-BD4E-CB4CCA059FC4}" type="datetimeFigureOut">
              <a:rPr lang="en-US" smtClean="0"/>
              <a:t>4/10/2024</a:t>
            </a:fld>
            <a:endParaRPr lang="en-US"/>
          </a:p>
        </p:txBody>
      </p:sp>
      <p:sp>
        <p:nvSpPr>
          <p:cNvPr id="5" name="Footer Placeholder 4">
            <a:extLst>
              <a:ext uri="{FF2B5EF4-FFF2-40B4-BE49-F238E27FC236}">
                <a16:creationId xmlns:a16="http://schemas.microsoft.com/office/drawing/2014/main" id="{A465A380-883E-987A-20CB-2558A81AA04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D9B69E-F0D9-536E-8139-D39B52EB360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321454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4" name="Rectangle 4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71352" y="350196"/>
            <a:ext cx="3485178" cy="1624520"/>
          </a:xfrm>
        </p:spPr>
        <p:txBody>
          <a:bodyPr vert="horz" lIns="91440" tIns="45720" rIns="91440" bIns="45720" rtlCol="0" anchor="ctr">
            <a:normAutofit/>
          </a:bodyPr>
          <a:lstStyle/>
          <a:p>
            <a:pPr algn="l" defTabSz="914400"/>
            <a:r>
              <a:rPr lang="en-US" sz="3500" b="1" dirty="0" err="1"/>
              <a:t>DriveEasy</a:t>
            </a:r>
            <a:r>
              <a:rPr lang="en-US" sz="3500" b="1" dirty="0"/>
              <a:t> - </a:t>
            </a:r>
            <a:r>
              <a:rPr lang="en-US" sz="3500" b="1" dirty="0" err="1"/>
              <a:t>CarRentalSystem</a:t>
            </a:r>
            <a:br>
              <a:rPr lang="en-US" sz="3500" b="1" dirty="0"/>
            </a:br>
            <a:endParaRPr lang="en-US" sz="3500" b="1" dirty="0"/>
          </a:p>
        </p:txBody>
      </p:sp>
      <p:sp>
        <p:nvSpPr>
          <p:cNvPr id="3" name="Subtitle 2"/>
          <p:cNvSpPr>
            <a:spLocks noGrp="1"/>
          </p:cNvSpPr>
          <p:nvPr>
            <p:ph type="subTitle" idx="1"/>
          </p:nvPr>
        </p:nvSpPr>
        <p:spPr>
          <a:xfrm>
            <a:off x="571351" y="2743200"/>
            <a:ext cx="3485179" cy="3613149"/>
          </a:xfrm>
        </p:spPr>
        <p:txBody>
          <a:bodyPr vert="horz" lIns="91440" tIns="45720" rIns="91440" bIns="45720" rtlCol="0" anchor="ctr">
            <a:normAutofit/>
          </a:bodyPr>
          <a:lstStyle/>
          <a:p>
            <a:pPr algn="l" defTabSz="914400"/>
            <a:r>
              <a:rPr lang="en-US" sz="1700" dirty="0"/>
              <a:t>Submitted by Team 4</a:t>
            </a:r>
          </a:p>
          <a:p>
            <a:pPr algn="l" defTabSz="914400"/>
            <a:endParaRPr lang="en-US" sz="1700" dirty="0"/>
          </a:p>
          <a:p>
            <a:pPr algn="l" defTabSz="914400"/>
            <a:endParaRPr lang="en-US" sz="1700" dirty="0"/>
          </a:p>
          <a:p>
            <a:pPr algn="l" defTabSz="914400"/>
            <a:r>
              <a:rPr lang="en-US" sz="1700" dirty="0"/>
              <a:t>Katta, Rahul</a:t>
            </a:r>
          </a:p>
          <a:p>
            <a:pPr algn="l" defTabSz="914400"/>
            <a:r>
              <a:rPr lang="en-US" sz="1700" dirty="0" err="1"/>
              <a:t>Kamjula</a:t>
            </a:r>
            <a:r>
              <a:rPr lang="en-US" sz="1700" dirty="0"/>
              <a:t>, </a:t>
            </a:r>
            <a:r>
              <a:rPr lang="en-US" sz="1700" dirty="0" err="1"/>
              <a:t>Praneeth</a:t>
            </a:r>
            <a:r>
              <a:rPr lang="en-US" sz="1700" dirty="0"/>
              <a:t> Kumar Reddy</a:t>
            </a:r>
          </a:p>
          <a:p>
            <a:pPr algn="l" defTabSz="914400"/>
            <a:r>
              <a:rPr lang="en-US" sz="1700" dirty="0" err="1"/>
              <a:t>Kavali</a:t>
            </a:r>
            <a:r>
              <a:rPr lang="en-US" sz="1700" dirty="0"/>
              <a:t>, Bharath Chandra</a:t>
            </a:r>
          </a:p>
          <a:p>
            <a:pPr algn="l" defTabSz="914400"/>
            <a:r>
              <a:rPr lang="en-US" sz="1700" dirty="0"/>
              <a:t>Kilaru, Preethi Chandana</a:t>
            </a:r>
          </a:p>
          <a:p>
            <a:pPr algn="l" defTabSz="914400"/>
            <a:r>
              <a:rPr lang="en-US" sz="1700" dirty="0" err="1"/>
              <a:t>Konyala</a:t>
            </a:r>
            <a:r>
              <a:rPr lang="en-US" sz="1700" dirty="0"/>
              <a:t>, </a:t>
            </a:r>
            <a:r>
              <a:rPr lang="en-US" sz="1700" dirty="0" err="1"/>
              <a:t>Pravalika</a:t>
            </a:r>
            <a:r>
              <a:rPr lang="en-US" sz="1700" dirty="0"/>
              <a:t> </a:t>
            </a:r>
          </a:p>
        </p:txBody>
      </p:sp>
      <p:pic>
        <p:nvPicPr>
          <p:cNvPr id="14" name="Picture 13" descr="A row of cars parked on the side of a road&#10;&#10;Description automatically generated">
            <a:extLst>
              <a:ext uri="{FF2B5EF4-FFF2-40B4-BE49-F238E27FC236}">
                <a16:creationId xmlns:a16="http://schemas.microsoft.com/office/drawing/2014/main" id="{E4B72783-6128-6C32-0862-916FAC188FC5}"/>
              </a:ext>
            </a:extLst>
          </p:cNvPr>
          <p:cNvPicPr>
            <a:picLocks noChangeAspect="1"/>
          </p:cNvPicPr>
          <p:nvPr/>
        </p:nvPicPr>
        <p:blipFill rotWithShape="1">
          <a:blip r:embed="rId2"/>
          <a:srcRect l="14235" r="48224"/>
          <a:stretch/>
        </p:blipFill>
        <p:spPr>
          <a:xfrm>
            <a:off x="4566880" y="1"/>
            <a:ext cx="4577118"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E4BB-14C1-CFD8-BF87-434091C2D6CD}"/>
              </a:ext>
            </a:extLst>
          </p:cNvPr>
          <p:cNvSpPr>
            <a:spLocks noGrp="1"/>
          </p:cNvSpPr>
          <p:nvPr>
            <p:ph type="title"/>
          </p:nvPr>
        </p:nvSpPr>
        <p:spPr>
          <a:xfrm>
            <a:off x="455014" y="681036"/>
            <a:ext cx="7886700" cy="825985"/>
          </a:xfrm>
        </p:spPr>
        <p:txBody>
          <a:bodyPr/>
          <a:lstStyle/>
          <a:p>
            <a:r>
              <a:rPr lang="en-US" b="1" dirty="0"/>
              <a:t>Context Level Diagram</a:t>
            </a:r>
          </a:p>
        </p:txBody>
      </p:sp>
      <p:pic>
        <p:nvPicPr>
          <p:cNvPr id="5" name="Content Placeholder 3" descr="A diagram of a car rental system&#10;&#10;Description automatically generated">
            <a:extLst>
              <a:ext uri="{FF2B5EF4-FFF2-40B4-BE49-F238E27FC236}">
                <a16:creationId xmlns:a16="http://schemas.microsoft.com/office/drawing/2014/main" id="{6D016623-40CE-727F-3627-7F0322619A62}"/>
              </a:ext>
            </a:extLst>
          </p:cNvPr>
          <p:cNvPicPr>
            <a:picLocks noChangeAspect="1"/>
          </p:cNvPicPr>
          <p:nvPr/>
        </p:nvPicPr>
        <p:blipFill>
          <a:blip r:embed="rId2"/>
          <a:stretch>
            <a:fillRect/>
          </a:stretch>
        </p:blipFill>
        <p:spPr>
          <a:xfrm>
            <a:off x="628650" y="2330491"/>
            <a:ext cx="7886700" cy="3341605"/>
          </a:xfrm>
          <a:prstGeom prst="rect">
            <a:avLst/>
          </a:prstGeom>
          <a:effectLst/>
        </p:spPr>
      </p:pic>
    </p:spTree>
    <p:extLst>
      <p:ext uri="{BB962C8B-B14F-4D97-AF65-F5344CB8AC3E}">
        <p14:creationId xmlns:p14="http://schemas.microsoft.com/office/powerpoint/2010/main" val="3818858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1671-A2A1-D62B-CC4C-9000C5C1266D}"/>
              </a:ext>
            </a:extLst>
          </p:cNvPr>
          <p:cNvSpPr>
            <a:spLocks noGrp="1"/>
          </p:cNvSpPr>
          <p:nvPr>
            <p:ph type="title"/>
          </p:nvPr>
        </p:nvSpPr>
        <p:spPr>
          <a:xfrm>
            <a:off x="154925" y="-215107"/>
            <a:ext cx="7886700" cy="1325563"/>
          </a:xfrm>
        </p:spPr>
        <p:txBody>
          <a:bodyPr/>
          <a:lstStyle/>
          <a:p>
            <a:r>
              <a:rPr lang="en-US" b="1" dirty="0"/>
              <a:t>Data Flow Diagram (Level – 0)</a:t>
            </a:r>
          </a:p>
        </p:txBody>
      </p:sp>
      <p:pic>
        <p:nvPicPr>
          <p:cNvPr id="5" name="Picture 4" descr="A diagram of a car rental&#10;&#10;Description automatically generated">
            <a:extLst>
              <a:ext uri="{FF2B5EF4-FFF2-40B4-BE49-F238E27FC236}">
                <a16:creationId xmlns:a16="http://schemas.microsoft.com/office/drawing/2014/main" id="{C683E1FD-A9D3-C078-A356-6271EA8AF8C0}"/>
              </a:ext>
            </a:extLst>
          </p:cNvPr>
          <p:cNvPicPr>
            <a:picLocks noChangeAspect="1"/>
          </p:cNvPicPr>
          <p:nvPr/>
        </p:nvPicPr>
        <p:blipFill>
          <a:blip r:embed="rId2"/>
          <a:stretch>
            <a:fillRect/>
          </a:stretch>
        </p:blipFill>
        <p:spPr>
          <a:xfrm>
            <a:off x="2071171" y="855299"/>
            <a:ext cx="6074941" cy="5841648"/>
          </a:xfrm>
          <a:prstGeom prst="rect">
            <a:avLst/>
          </a:prstGeom>
        </p:spPr>
      </p:pic>
    </p:spTree>
    <p:extLst>
      <p:ext uri="{BB962C8B-B14F-4D97-AF65-F5344CB8AC3E}">
        <p14:creationId xmlns:p14="http://schemas.microsoft.com/office/powerpoint/2010/main" val="99047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CF50-9A36-0857-65F0-C23269566AD5}"/>
              </a:ext>
            </a:extLst>
          </p:cNvPr>
          <p:cNvSpPr>
            <a:spLocks noGrp="1"/>
          </p:cNvSpPr>
          <p:nvPr>
            <p:ph type="title"/>
          </p:nvPr>
        </p:nvSpPr>
        <p:spPr>
          <a:xfrm>
            <a:off x="29787" y="0"/>
            <a:ext cx="7886700" cy="907082"/>
          </a:xfrm>
        </p:spPr>
        <p:txBody>
          <a:bodyPr>
            <a:normAutofit/>
          </a:bodyPr>
          <a:lstStyle/>
          <a:p>
            <a:r>
              <a:rPr lang="en-US" b="1" dirty="0"/>
              <a:t>Data Flow Diagram (Level – 1)</a:t>
            </a:r>
          </a:p>
        </p:txBody>
      </p:sp>
      <p:pic>
        <p:nvPicPr>
          <p:cNvPr id="7" name="Picture 6" descr="A diagram of a car rental&#10;&#10;Description automatically generated">
            <a:extLst>
              <a:ext uri="{FF2B5EF4-FFF2-40B4-BE49-F238E27FC236}">
                <a16:creationId xmlns:a16="http://schemas.microsoft.com/office/drawing/2014/main" id="{6609427A-67EC-3BD0-C97B-13BE85A427BE}"/>
              </a:ext>
            </a:extLst>
          </p:cNvPr>
          <p:cNvPicPr>
            <a:picLocks noChangeAspect="1"/>
          </p:cNvPicPr>
          <p:nvPr/>
        </p:nvPicPr>
        <p:blipFill>
          <a:blip r:embed="rId2"/>
          <a:stretch>
            <a:fillRect/>
          </a:stretch>
        </p:blipFill>
        <p:spPr>
          <a:xfrm>
            <a:off x="2697749" y="681037"/>
            <a:ext cx="5832570" cy="6173027"/>
          </a:xfrm>
          <a:prstGeom prst="rect">
            <a:avLst/>
          </a:prstGeom>
        </p:spPr>
      </p:pic>
    </p:spTree>
    <p:extLst>
      <p:ext uri="{BB962C8B-B14F-4D97-AF65-F5344CB8AC3E}">
        <p14:creationId xmlns:p14="http://schemas.microsoft.com/office/powerpoint/2010/main" val="29769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1A74-F444-D590-52BF-2C9D04EF8F22}"/>
              </a:ext>
            </a:extLst>
          </p:cNvPr>
          <p:cNvSpPr>
            <a:spLocks noGrp="1"/>
          </p:cNvSpPr>
          <p:nvPr>
            <p:ph type="title"/>
          </p:nvPr>
        </p:nvSpPr>
        <p:spPr/>
        <p:txBody>
          <a:bodyPr/>
          <a:lstStyle/>
          <a:p>
            <a:r>
              <a:rPr lang="en-US" b="1" dirty="0"/>
              <a:t>Entity Relationship Diagram</a:t>
            </a:r>
          </a:p>
        </p:txBody>
      </p:sp>
      <p:pic>
        <p:nvPicPr>
          <p:cNvPr id="3" name="Picture 2" descr="A diagram of a car&#10;&#10;Description automatically generated">
            <a:extLst>
              <a:ext uri="{FF2B5EF4-FFF2-40B4-BE49-F238E27FC236}">
                <a16:creationId xmlns:a16="http://schemas.microsoft.com/office/drawing/2014/main" id="{324A9C0D-026A-4BC7-DD9B-77A601CD63B6}"/>
              </a:ext>
            </a:extLst>
          </p:cNvPr>
          <p:cNvPicPr>
            <a:picLocks noChangeAspect="1"/>
          </p:cNvPicPr>
          <p:nvPr/>
        </p:nvPicPr>
        <p:blipFill>
          <a:blip r:embed="rId2"/>
          <a:stretch>
            <a:fillRect/>
          </a:stretch>
        </p:blipFill>
        <p:spPr>
          <a:xfrm>
            <a:off x="1499260" y="1830999"/>
            <a:ext cx="6323609" cy="4502288"/>
          </a:xfrm>
          <a:prstGeom prst="rect">
            <a:avLst/>
          </a:prstGeom>
        </p:spPr>
      </p:pic>
    </p:spTree>
    <p:extLst>
      <p:ext uri="{BB962C8B-B14F-4D97-AF65-F5344CB8AC3E}">
        <p14:creationId xmlns:p14="http://schemas.microsoft.com/office/powerpoint/2010/main" val="2834086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6ACAA3C-803C-A87A-AB09-638EC0977BC5}"/>
              </a:ext>
            </a:extLst>
          </p:cNvPr>
          <p:cNvSpPr>
            <a:spLocks noGrp="1"/>
          </p:cNvSpPr>
          <p:nvPr>
            <p:ph type="title"/>
          </p:nvPr>
        </p:nvSpPr>
        <p:spPr>
          <a:xfrm>
            <a:off x="628650" y="713312"/>
            <a:ext cx="3028950" cy="5431376"/>
          </a:xfrm>
        </p:spPr>
        <p:txBody>
          <a:bodyPr vert="horz" lIns="91440" tIns="45720" rIns="91440" bIns="45720" rtlCol="0" anchor="ctr">
            <a:normAutofit/>
          </a:bodyPr>
          <a:lstStyle/>
          <a:p>
            <a:pPr defTabSz="914400"/>
            <a:r>
              <a:rPr lang="en-US" sz="4400" b="1" kern="1200">
                <a:solidFill>
                  <a:schemeClr val="tx1"/>
                </a:solidFill>
                <a:latin typeface="+mj-lt"/>
                <a:ea typeface="+mj-ea"/>
                <a:cs typeface="+mj-cs"/>
              </a:rPr>
              <a:t>Conclusion</a:t>
            </a:r>
          </a:p>
        </p:txBody>
      </p:sp>
      <p:sp>
        <p:nvSpPr>
          <p:cNvPr id="5" name="TextBox 4">
            <a:extLst>
              <a:ext uri="{FF2B5EF4-FFF2-40B4-BE49-F238E27FC236}">
                <a16:creationId xmlns:a16="http://schemas.microsoft.com/office/drawing/2014/main" id="{49C8D183-AA5C-2A9C-BB22-A3CABFEDF4C4}"/>
              </a:ext>
            </a:extLst>
          </p:cNvPr>
          <p:cNvSpPr txBox="1"/>
          <p:nvPr/>
        </p:nvSpPr>
        <p:spPr>
          <a:xfrm>
            <a:off x="4571999" y="713313"/>
            <a:ext cx="3943351" cy="5431376"/>
          </a:xfrm>
          <a:prstGeom prst="rect">
            <a:avLst/>
          </a:prstGeom>
        </p:spPr>
        <p:txBody>
          <a:bodyPr vert="horz" lIns="91440" tIns="45720" rIns="91440" bIns="45720" rtlCol="0" anchor="ctr">
            <a:normAutofit/>
          </a:bodyPr>
          <a:lstStyle/>
          <a:p>
            <a:pPr algn="just">
              <a:lnSpc>
                <a:spcPct val="90000"/>
              </a:lnSpc>
              <a:spcAft>
                <a:spcPts val="600"/>
              </a:spcAft>
            </a:pPr>
            <a:r>
              <a:rPr lang="en-US" sz="1700" b="0" i="0" dirty="0">
                <a:effectLst/>
              </a:rPr>
              <a:t>The Car Rental System project is dedicated to providing a user-friendly platform for accessing rental services. Our comprehensive system enables easy selection and booking of rental vehicles, ensuring a smooth experience for customers. Detailed documentation, including a thorough Software Requirement Specification (SRS) and clear system diagrams, enhances understanding and clarity. By adhering to best practices, our SRS is enriched with visual aids, remains concise, and allows for flexible development iterations. Our goal is to elevate the car rental experience, fostering seamless interactions between users and the rental service.</a:t>
            </a:r>
            <a:endParaRPr lang="en-US" sz="1700" dirty="0"/>
          </a:p>
        </p:txBody>
      </p:sp>
    </p:spTree>
    <p:extLst>
      <p:ext uri="{BB962C8B-B14F-4D97-AF65-F5344CB8AC3E}">
        <p14:creationId xmlns:p14="http://schemas.microsoft.com/office/powerpoint/2010/main" val="571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654982E2-E5D3-4959-B20C-63A421F6D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84E9E-5563-FCAD-B695-04F974E1089B}"/>
              </a:ext>
            </a:extLst>
          </p:cNvPr>
          <p:cNvSpPr>
            <a:spLocks noGrp="1"/>
          </p:cNvSpPr>
          <p:nvPr>
            <p:ph type="title"/>
          </p:nvPr>
        </p:nvSpPr>
        <p:spPr>
          <a:xfrm>
            <a:off x="4590027" y="340246"/>
            <a:ext cx="3967946" cy="1454051"/>
          </a:xfrm>
        </p:spPr>
        <p:txBody>
          <a:bodyPr anchor="b">
            <a:normAutofit/>
          </a:bodyPr>
          <a:lstStyle/>
          <a:p>
            <a:r>
              <a:rPr lang="en-US" sz="3100" b="1" dirty="0">
                <a:solidFill>
                  <a:schemeClr val="tx2"/>
                </a:solidFill>
              </a:rPr>
              <a:t>Introduction</a:t>
            </a:r>
          </a:p>
        </p:txBody>
      </p:sp>
      <p:pic>
        <p:nvPicPr>
          <p:cNvPr id="5" name="Picture 4" descr="A hand holding a car key&#10;&#10;Description automatically generated">
            <a:extLst>
              <a:ext uri="{FF2B5EF4-FFF2-40B4-BE49-F238E27FC236}">
                <a16:creationId xmlns:a16="http://schemas.microsoft.com/office/drawing/2014/main" id="{DF032615-D44E-E3B9-3EFE-F6B61B1E3DC8}"/>
              </a:ext>
            </a:extLst>
          </p:cNvPr>
          <p:cNvPicPr>
            <a:picLocks noChangeAspect="1"/>
          </p:cNvPicPr>
          <p:nvPr/>
        </p:nvPicPr>
        <p:blipFill rotWithShape="1">
          <a:blip r:embed="rId2"/>
          <a:srcRect l="14027" r="26490" b="1"/>
          <a:stretch/>
        </p:blipFill>
        <p:spPr>
          <a:xfrm>
            <a:off x="-2" y="2345922"/>
            <a:ext cx="4031528" cy="4507038"/>
          </a:xfrm>
          <a:custGeom>
            <a:avLst/>
            <a:gdLst/>
            <a:ahLst/>
            <a:cxnLst/>
            <a:rect l="l" t="t" r="r" b="b"/>
            <a:pathLst>
              <a:path w="5485419" h="4610469">
                <a:moveTo>
                  <a:pt x="2345076" y="0"/>
                </a:moveTo>
                <a:cubicBezTo>
                  <a:pt x="4079439" y="0"/>
                  <a:pt x="5485419" y="1405980"/>
                  <a:pt x="5485419" y="3140344"/>
                </a:cubicBezTo>
                <a:cubicBezTo>
                  <a:pt x="5485419" y="3573935"/>
                  <a:pt x="5397545" y="3987002"/>
                  <a:pt x="5238635" y="4362707"/>
                </a:cubicBezTo>
                <a:lnTo>
                  <a:pt x="5119282" y="4610469"/>
                </a:lnTo>
                <a:lnTo>
                  <a:pt x="0" y="4610469"/>
                </a:lnTo>
                <a:lnTo>
                  <a:pt x="0" y="1056789"/>
                </a:lnTo>
                <a:lnTo>
                  <a:pt x="124518" y="919786"/>
                </a:lnTo>
                <a:cubicBezTo>
                  <a:pt x="692808" y="351495"/>
                  <a:pt x="1477894" y="0"/>
                  <a:pt x="2345076" y="0"/>
                </a:cubicBezTo>
                <a:close/>
              </a:path>
            </a:pathLst>
          </a:custGeom>
        </p:spPr>
      </p:pic>
      <p:pic>
        <p:nvPicPr>
          <p:cNvPr id="22" name="Picture 21" descr="Stack of magazines on table">
            <a:extLst>
              <a:ext uri="{FF2B5EF4-FFF2-40B4-BE49-F238E27FC236}">
                <a16:creationId xmlns:a16="http://schemas.microsoft.com/office/drawing/2014/main" id="{F428EC38-7FCA-6329-DD26-19FFC2907284}"/>
              </a:ext>
            </a:extLst>
          </p:cNvPr>
          <p:cNvPicPr>
            <a:picLocks noChangeAspect="1"/>
          </p:cNvPicPr>
          <p:nvPr/>
        </p:nvPicPr>
        <p:blipFill rotWithShape="1">
          <a:blip r:embed="rId3"/>
          <a:srcRect l="11227" r="4" b="4"/>
          <a:stretch/>
        </p:blipFill>
        <p:spPr>
          <a:xfrm>
            <a:off x="1104806" y="2"/>
            <a:ext cx="3323504" cy="2499013"/>
          </a:xfrm>
          <a:custGeom>
            <a:avLst/>
            <a:gdLst/>
            <a:ahLst/>
            <a:cxnLst/>
            <a:rect l="l" t="t" r="r" b="b"/>
            <a:pathLst>
              <a:path w="4548867" h="2614366">
                <a:moveTo>
                  <a:pt x="28132" y="0"/>
                </a:moveTo>
                <a:lnTo>
                  <a:pt x="4520736" y="0"/>
                </a:lnTo>
                <a:lnTo>
                  <a:pt x="4537124" y="107385"/>
                </a:lnTo>
                <a:cubicBezTo>
                  <a:pt x="4544889" y="183845"/>
                  <a:pt x="4548867" y="261424"/>
                  <a:pt x="4548867" y="339933"/>
                </a:cubicBezTo>
                <a:cubicBezTo>
                  <a:pt x="4548867" y="1596068"/>
                  <a:pt x="3530568" y="2614366"/>
                  <a:pt x="2274434" y="2614366"/>
                </a:cubicBezTo>
                <a:cubicBezTo>
                  <a:pt x="1018299" y="2614366"/>
                  <a:pt x="0" y="1596068"/>
                  <a:pt x="0" y="339933"/>
                </a:cubicBezTo>
                <a:cubicBezTo>
                  <a:pt x="0" y="261424"/>
                  <a:pt x="3978" y="183845"/>
                  <a:pt x="11743" y="107385"/>
                </a:cubicBezTo>
                <a:close/>
              </a:path>
            </a:pathLst>
          </a:custGeom>
        </p:spPr>
      </p:pic>
      <p:grpSp>
        <p:nvGrpSpPr>
          <p:cNvPr id="47" name="Group 46">
            <a:extLst>
              <a:ext uri="{FF2B5EF4-FFF2-40B4-BE49-F238E27FC236}">
                <a16:creationId xmlns:a16="http://schemas.microsoft.com/office/drawing/2014/main" id="{2771FEA5-1BB0-4DEA-9432-D1A5CA9E5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4420" y="1"/>
            <a:ext cx="3399609" cy="2513100"/>
            <a:chOff x="1346372" y="-12150"/>
            <a:chExt cx="4619000" cy="2609160"/>
          </a:xfrm>
        </p:grpSpPr>
        <p:sp>
          <p:nvSpPr>
            <p:cNvPr id="48" name="Freeform: Shape 47">
              <a:extLst>
                <a:ext uri="{FF2B5EF4-FFF2-40B4-BE49-F238E27FC236}">
                  <a16:creationId xmlns:a16="http://schemas.microsoft.com/office/drawing/2014/main" id="{9B7BCF50-78C8-4292-9E98-3738BDFB3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2815" y="-12150"/>
              <a:ext cx="4387261" cy="2594536"/>
            </a:xfrm>
            <a:custGeom>
              <a:avLst/>
              <a:gdLst>
                <a:gd name="connsiteX0" fmla="*/ 2393 w 4387261"/>
                <a:gd name="connsiteY0" fmla="*/ 0 h 2594536"/>
                <a:gd name="connsiteX1" fmla="*/ 212977 w 4387261"/>
                <a:gd name="connsiteY1" fmla="*/ 0 h 2594536"/>
                <a:gd name="connsiteX2" fmla="*/ 211747 w 4387261"/>
                <a:gd name="connsiteY2" fmla="*/ 154553 h 2594536"/>
                <a:gd name="connsiteX3" fmla="*/ 227489 w 4387261"/>
                <a:gd name="connsiteY3" fmla="*/ 352309 h 2594536"/>
                <a:gd name="connsiteX4" fmla="*/ 309247 w 4387261"/>
                <a:gd name="connsiteY4" fmla="*/ 741223 h 2594536"/>
                <a:gd name="connsiteX5" fmla="*/ 451519 w 4387261"/>
                <a:gd name="connsiteY5" fmla="*/ 1113237 h 2594536"/>
                <a:gd name="connsiteX6" fmla="*/ 888634 w 4387261"/>
                <a:gd name="connsiteY6" fmla="*/ 1778003 h 2594536"/>
                <a:gd name="connsiteX7" fmla="*/ 1180339 w 4387261"/>
                <a:gd name="connsiteY7" fmla="*/ 2049751 h 2594536"/>
                <a:gd name="connsiteX8" fmla="*/ 1515337 w 4387261"/>
                <a:gd name="connsiteY8" fmla="*/ 2264607 h 2594536"/>
                <a:gd name="connsiteX9" fmla="*/ 1885662 w 4387261"/>
                <a:gd name="connsiteY9" fmla="*/ 2410420 h 2594536"/>
                <a:gd name="connsiteX10" fmla="*/ 2280450 w 4387261"/>
                <a:gd name="connsiteY10" fmla="*/ 2463450 h 2594536"/>
                <a:gd name="connsiteX11" fmla="*/ 2473740 w 4387261"/>
                <a:gd name="connsiteY11" fmla="*/ 2441079 h 2594536"/>
                <a:gd name="connsiteX12" fmla="*/ 2654556 w 4387261"/>
                <a:gd name="connsiteY12" fmla="*/ 2375013 h 2594536"/>
                <a:gd name="connsiteX13" fmla="*/ 2739694 w 4387261"/>
                <a:gd name="connsiteY13" fmla="*/ 2328903 h 2594536"/>
                <a:gd name="connsiteX14" fmla="*/ 2822096 w 4387261"/>
                <a:gd name="connsiteY14" fmla="*/ 2275954 h 2594536"/>
                <a:gd name="connsiteX15" fmla="*/ 2981347 w 4387261"/>
                <a:gd name="connsiteY15" fmla="*/ 2153639 h 2594536"/>
                <a:gd name="connsiteX16" fmla="*/ 3141805 w 4387261"/>
                <a:gd name="connsiteY16" fmla="*/ 2021265 h 2594536"/>
                <a:gd name="connsiteX17" fmla="*/ 3225574 w 4387261"/>
                <a:gd name="connsiteY17" fmla="*/ 1955440 h 2594536"/>
                <a:gd name="connsiteX18" fmla="*/ 3266695 w 4387261"/>
                <a:gd name="connsiteY18" fmla="*/ 1923815 h 2594536"/>
                <a:gd name="connsiteX19" fmla="*/ 3306045 w 4387261"/>
                <a:gd name="connsiteY19" fmla="*/ 1892834 h 2594536"/>
                <a:gd name="connsiteX20" fmla="*/ 3596865 w 4387261"/>
                <a:gd name="connsiteY20" fmla="*/ 1626638 h 2594536"/>
                <a:gd name="connsiteX21" fmla="*/ 3727709 w 4387261"/>
                <a:gd name="connsiteY21" fmla="*/ 1485091 h 2594536"/>
                <a:gd name="connsiteX22" fmla="*/ 3848335 w 4387261"/>
                <a:gd name="connsiteY22" fmla="*/ 1336864 h 2594536"/>
                <a:gd name="connsiteX23" fmla="*/ 4039130 w 4387261"/>
                <a:gd name="connsiteY23" fmla="*/ 1005729 h 2594536"/>
                <a:gd name="connsiteX24" fmla="*/ 4093045 w 4387261"/>
                <a:gd name="connsiteY24" fmla="*/ 820486 h 2594536"/>
                <a:gd name="connsiteX25" fmla="*/ 4102540 w 4387261"/>
                <a:gd name="connsiteY25" fmla="*/ 773008 h 2594536"/>
                <a:gd name="connsiteX26" fmla="*/ 4110507 w 4387261"/>
                <a:gd name="connsiteY26" fmla="*/ 725128 h 2594536"/>
                <a:gd name="connsiteX27" fmla="*/ 4121934 w 4387261"/>
                <a:gd name="connsiteY27" fmla="*/ 628483 h 2594536"/>
                <a:gd name="connsiteX28" fmla="*/ 4125635 w 4387261"/>
                <a:gd name="connsiteY28" fmla="*/ 579879 h 2594536"/>
                <a:gd name="connsiteX29" fmla="*/ 4128210 w 4387261"/>
                <a:gd name="connsiteY29" fmla="*/ 531114 h 2594536"/>
                <a:gd name="connsiteX30" fmla="*/ 4129337 w 4387261"/>
                <a:gd name="connsiteY30" fmla="*/ 482188 h 2594536"/>
                <a:gd name="connsiteX31" fmla="*/ 4129096 w 4387261"/>
                <a:gd name="connsiteY31" fmla="*/ 433182 h 2594536"/>
                <a:gd name="connsiteX32" fmla="*/ 4128854 w 4387261"/>
                <a:gd name="connsiteY32" fmla="*/ 408638 h 2594536"/>
                <a:gd name="connsiteX33" fmla="*/ 4127808 w 4387261"/>
                <a:gd name="connsiteY33" fmla="*/ 384980 h 2594536"/>
                <a:gd name="connsiteX34" fmla="*/ 4126601 w 4387261"/>
                <a:gd name="connsiteY34" fmla="*/ 361402 h 2594536"/>
                <a:gd name="connsiteX35" fmla="*/ 4124670 w 4387261"/>
                <a:gd name="connsiteY35" fmla="*/ 337905 h 2594536"/>
                <a:gd name="connsiteX36" fmla="*/ 4113162 w 4387261"/>
                <a:gd name="connsiteY36" fmla="*/ 244720 h 2594536"/>
                <a:gd name="connsiteX37" fmla="*/ 4068270 w 4387261"/>
                <a:gd name="connsiteY37" fmla="*/ 63350 h 2594536"/>
                <a:gd name="connsiteX38" fmla="*/ 4042130 w 4387261"/>
                <a:gd name="connsiteY38" fmla="*/ 0 h 2594536"/>
                <a:gd name="connsiteX39" fmla="*/ 4342981 w 4387261"/>
                <a:gd name="connsiteY39" fmla="*/ 0 h 2594536"/>
                <a:gd name="connsiteX40" fmla="*/ 4363778 w 4387261"/>
                <a:gd name="connsiteY40" fmla="*/ 96966 h 2594536"/>
                <a:gd name="connsiteX41" fmla="*/ 4379439 w 4387261"/>
                <a:gd name="connsiteY41" fmla="*/ 210199 h 2594536"/>
                <a:gd name="connsiteX42" fmla="*/ 4386601 w 4387261"/>
                <a:gd name="connsiteY42" fmla="*/ 323823 h 2594536"/>
                <a:gd name="connsiteX43" fmla="*/ 4387245 w 4387261"/>
                <a:gd name="connsiteY43" fmla="*/ 352229 h 2594536"/>
                <a:gd name="connsiteX44" fmla="*/ 4387084 w 4387261"/>
                <a:gd name="connsiteY44" fmla="*/ 380554 h 2594536"/>
                <a:gd name="connsiteX45" fmla="*/ 4386762 w 4387261"/>
                <a:gd name="connsiteY45" fmla="*/ 408799 h 2594536"/>
                <a:gd name="connsiteX46" fmla="*/ 4385716 w 4387261"/>
                <a:gd name="connsiteY46" fmla="*/ 436240 h 2594536"/>
                <a:gd name="connsiteX47" fmla="*/ 4368254 w 4387261"/>
                <a:gd name="connsiteY47" fmla="*/ 655441 h 2594536"/>
                <a:gd name="connsiteX48" fmla="*/ 4329789 w 4387261"/>
                <a:gd name="connsiteY48" fmla="*/ 873274 h 2594536"/>
                <a:gd name="connsiteX49" fmla="*/ 4269517 w 4387261"/>
                <a:gd name="connsiteY49" fmla="*/ 1087245 h 2594536"/>
                <a:gd name="connsiteX50" fmla="*/ 4088297 w 4387261"/>
                <a:gd name="connsiteY50" fmla="*/ 1496839 h 2594536"/>
                <a:gd name="connsiteX51" fmla="*/ 3806168 w 4387261"/>
                <a:gd name="connsiteY51" fmla="*/ 1842057 h 2594536"/>
                <a:gd name="connsiteX52" fmla="*/ 3636375 w 4387261"/>
                <a:gd name="connsiteY52" fmla="*/ 1981995 h 2594536"/>
                <a:gd name="connsiteX53" fmla="*/ 3456605 w 4387261"/>
                <a:gd name="connsiteY53" fmla="*/ 2104230 h 2594536"/>
                <a:gd name="connsiteX54" fmla="*/ 3410817 w 4387261"/>
                <a:gd name="connsiteY54" fmla="*/ 2132797 h 2594536"/>
                <a:gd name="connsiteX55" fmla="*/ 3366397 w 4387261"/>
                <a:gd name="connsiteY55" fmla="*/ 2160076 h 2594536"/>
                <a:gd name="connsiteX56" fmla="*/ 3280294 w 4387261"/>
                <a:gd name="connsiteY56" fmla="*/ 2213911 h 2594536"/>
                <a:gd name="connsiteX57" fmla="*/ 3104386 w 4387261"/>
                <a:gd name="connsiteY57" fmla="*/ 2325443 h 2594536"/>
                <a:gd name="connsiteX58" fmla="*/ 2918419 w 4387261"/>
                <a:gd name="connsiteY58" fmla="*/ 2434319 h 2594536"/>
                <a:gd name="connsiteX59" fmla="*/ 2819843 w 4387261"/>
                <a:gd name="connsiteY59" fmla="*/ 2483406 h 2594536"/>
                <a:gd name="connsiteX60" fmla="*/ 2716680 w 4387261"/>
                <a:gd name="connsiteY60" fmla="*/ 2525090 h 2594536"/>
                <a:gd name="connsiteX61" fmla="*/ 2609654 w 4387261"/>
                <a:gd name="connsiteY61" fmla="*/ 2557037 h 2594536"/>
                <a:gd name="connsiteX62" fmla="*/ 2555095 w 4387261"/>
                <a:gd name="connsiteY62" fmla="*/ 2568946 h 2594536"/>
                <a:gd name="connsiteX63" fmla="*/ 2527735 w 4387261"/>
                <a:gd name="connsiteY63" fmla="*/ 2574177 h 2594536"/>
                <a:gd name="connsiteX64" fmla="*/ 2500295 w 4387261"/>
                <a:gd name="connsiteY64" fmla="*/ 2578522 h 2594536"/>
                <a:gd name="connsiteX65" fmla="*/ 2280450 w 4387261"/>
                <a:gd name="connsiteY65" fmla="*/ 2594536 h 2594536"/>
                <a:gd name="connsiteX66" fmla="*/ 1852106 w 4387261"/>
                <a:gd name="connsiteY66" fmla="*/ 2549875 h 2594536"/>
                <a:gd name="connsiteX67" fmla="*/ 1441707 w 4387261"/>
                <a:gd name="connsiteY67" fmla="*/ 2415650 h 2594536"/>
                <a:gd name="connsiteX68" fmla="*/ 744753 w 4387261"/>
                <a:gd name="connsiteY68" fmla="*/ 1912389 h 2594536"/>
                <a:gd name="connsiteX69" fmla="*/ 471717 w 4387261"/>
                <a:gd name="connsiteY69" fmla="*/ 1578678 h 2594536"/>
                <a:gd name="connsiteX70" fmla="*/ 254930 w 4387261"/>
                <a:gd name="connsiteY70" fmla="*/ 1205698 h 2594536"/>
                <a:gd name="connsiteX71" fmla="*/ 15852 w 4387261"/>
                <a:gd name="connsiteY71" fmla="*/ 377738 h 2594536"/>
                <a:gd name="connsiteX72" fmla="*/ 0 w 4387261"/>
                <a:gd name="connsiteY72" fmla="*/ 161283 h 259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387261" h="2594536">
                  <a:moveTo>
                    <a:pt x="2393" y="0"/>
                  </a:moveTo>
                  <a:lnTo>
                    <a:pt x="212977" y="0"/>
                  </a:lnTo>
                  <a:lnTo>
                    <a:pt x="211747" y="154553"/>
                  </a:lnTo>
                  <a:cubicBezTo>
                    <a:pt x="214071" y="220619"/>
                    <a:pt x="219281" y="286565"/>
                    <a:pt x="227489" y="352309"/>
                  </a:cubicBezTo>
                  <a:cubicBezTo>
                    <a:pt x="243986" y="483717"/>
                    <a:pt x="271587" y="613918"/>
                    <a:pt x="309247" y="741223"/>
                  </a:cubicBezTo>
                  <a:cubicBezTo>
                    <a:pt x="346746" y="868607"/>
                    <a:pt x="395270" y="992853"/>
                    <a:pt x="451519" y="1113237"/>
                  </a:cubicBezTo>
                  <a:cubicBezTo>
                    <a:pt x="562809" y="1354729"/>
                    <a:pt x="710392" y="1580207"/>
                    <a:pt x="888634" y="1778003"/>
                  </a:cubicBezTo>
                  <a:cubicBezTo>
                    <a:pt x="978036" y="1876579"/>
                    <a:pt x="1075567" y="1967913"/>
                    <a:pt x="1180339" y="2049751"/>
                  </a:cubicBezTo>
                  <a:cubicBezTo>
                    <a:pt x="1284950" y="2131751"/>
                    <a:pt x="1397126" y="2204094"/>
                    <a:pt x="1515337" y="2264607"/>
                  </a:cubicBezTo>
                  <a:cubicBezTo>
                    <a:pt x="1633468" y="2325121"/>
                    <a:pt x="1757151" y="2375496"/>
                    <a:pt x="1885662" y="2410420"/>
                  </a:cubicBezTo>
                  <a:cubicBezTo>
                    <a:pt x="2013851" y="2445344"/>
                    <a:pt x="2147110" y="2463530"/>
                    <a:pt x="2280450" y="2463450"/>
                  </a:cubicBezTo>
                  <a:cubicBezTo>
                    <a:pt x="2345953" y="2462726"/>
                    <a:pt x="2410972" y="2456288"/>
                    <a:pt x="2473740" y="2441079"/>
                  </a:cubicBezTo>
                  <a:cubicBezTo>
                    <a:pt x="2536587" y="2426111"/>
                    <a:pt x="2596698" y="2402856"/>
                    <a:pt x="2654556" y="2375013"/>
                  </a:cubicBezTo>
                  <a:cubicBezTo>
                    <a:pt x="2683445" y="2360930"/>
                    <a:pt x="2711771" y="2345319"/>
                    <a:pt x="2739694" y="2328903"/>
                  </a:cubicBezTo>
                  <a:cubicBezTo>
                    <a:pt x="2767537" y="2312246"/>
                    <a:pt x="2794977" y="2294462"/>
                    <a:pt x="2822096" y="2275954"/>
                  </a:cubicBezTo>
                  <a:cubicBezTo>
                    <a:pt x="2876172" y="2238455"/>
                    <a:pt x="2928639" y="2196771"/>
                    <a:pt x="2981347" y="2153639"/>
                  </a:cubicBezTo>
                  <a:cubicBezTo>
                    <a:pt x="3034135" y="2110507"/>
                    <a:pt x="3086924" y="2065443"/>
                    <a:pt x="3141805" y="2021265"/>
                  </a:cubicBezTo>
                  <a:cubicBezTo>
                    <a:pt x="3169164" y="1999136"/>
                    <a:pt x="3197168" y="1977248"/>
                    <a:pt x="3225574" y="1955440"/>
                  </a:cubicBezTo>
                  <a:lnTo>
                    <a:pt x="3266695" y="1923815"/>
                  </a:lnTo>
                  <a:cubicBezTo>
                    <a:pt x="3279811" y="1913435"/>
                    <a:pt x="3293250" y="1903537"/>
                    <a:pt x="3306045" y="1892834"/>
                  </a:cubicBezTo>
                  <a:cubicBezTo>
                    <a:pt x="3410173" y="1809306"/>
                    <a:pt x="3506014" y="1718696"/>
                    <a:pt x="3596865" y="1626638"/>
                  </a:cubicBezTo>
                  <a:cubicBezTo>
                    <a:pt x="3642089" y="1580368"/>
                    <a:pt x="3685784" y="1533292"/>
                    <a:pt x="3727709" y="1485091"/>
                  </a:cubicBezTo>
                  <a:cubicBezTo>
                    <a:pt x="3769635" y="1436889"/>
                    <a:pt x="3810192" y="1387802"/>
                    <a:pt x="3848335" y="1336864"/>
                  </a:cubicBezTo>
                  <a:cubicBezTo>
                    <a:pt x="3924782" y="1235391"/>
                    <a:pt x="3993101" y="1125951"/>
                    <a:pt x="4039130" y="1005729"/>
                  </a:cubicBezTo>
                  <a:cubicBezTo>
                    <a:pt x="4062145" y="945778"/>
                    <a:pt x="4079768" y="883655"/>
                    <a:pt x="4093045" y="820486"/>
                  </a:cubicBezTo>
                  <a:cubicBezTo>
                    <a:pt x="4096183" y="804633"/>
                    <a:pt x="4099805" y="788941"/>
                    <a:pt x="4102540" y="773008"/>
                  </a:cubicBezTo>
                  <a:lnTo>
                    <a:pt x="4110507" y="725128"/>
                  </a:lnTo>
                  <a:cubicBezTo>
                    <a:pt x="4114772" y="693021"/>
                    <a:pt x="4119278" y="660913"/>
                    <a:pt x="4121934" y="628483"/>
                  </a:cubicBezTo>
                  <a:cubicBezTo>
                    <a:pt x="4123463" y="612309"/>
                    <a:pt x="4124911" y="596134"/>
                    <a:pt x="4125635" y="579879"/>
                  </a:cubicBezTo>
                  <a:cubicBezTo>
                    <a:pt x="4126440" y="563624"/>
                    <a:pt x="4127728" y="547450"/>
                    <a:pt x="4128210" y="531114"/>
                  </a:cubicBezTo>
                  <a:lnTo>
                    <a:pt x="4129337" y="482188"/>
                  </a:lnTo>
                  <a:cubicBezTo>
                    <a:pt x="4129739" y="465933"/>
                    <a:pt x="4129176" y="449517"/>
                    <a:pt x="4129096" y="433182"/>
                  </a:cubicBezTo>
                  <a:lnTo>
                    <a:pt x="4128854" y="408638"/>
                  </a:lnTo>
                  <a:cubicBezTo>
                    <a:pt x="4128613" y="400672"/>
                    <a:pt x="4128130" y="392866"/>
                    <a:pt x="4127808" y="384980"/>
                  </a:cubicBezTo>
                  <a:cubicBezTo>
                    <a:pt x="4127406" y="377094"/>
                    <a:pt x="4127164" y="369208"/>
                    <a:pt x="4126601" y="361402"/>
                  </a:cubicBezTo>
                  <a:lnTo>
                    <a:pt x="4124670" y="337905"/>
                  </a:lnTo>
                  <a:cubicBezTo>
                    <a:pt x="4122175" y="306602"/>
                    <a:pt x="4117991" y="275540"/>
                    <a:pt x="4113162" y="244720"/>
                  </a:cubicBezTo>
                  <a:cubicBezTo>
                    <a:pt x="4102943" y="183040"/>
                    <a:pt x="4087834" y="122546"/>
                    <a:pt x="4068270" y="63350"/>
                  </a:cubicBezTo>
                  <a:lnTo>
                    <a:pt x="4042130" y="0"/>
                  </a:lnTo>
                  <a:lnTo>
                    <a:pt x="4342981" y="0"/>
                  </a:lnTo>
                  <a:lnTo>
                    <a:pt x="4363778" y="96966"/>
                  </a:lnTo>
                  <a:cubicBezTo>
                    <a:pt x="4370412" y="134527"/>
                    <a:pt x="4375657" y="172318"/>
                    <a:pt x="4379439" y="210199"/>
                  </a:cubicBezTo>
                  <a:cubicBezTo>
                    <a:pt x="4383061" y="248100"/>
                    <a:pt x="4385796" y="286001"/>
                    <a:pt x="4386601" y="323823"/>
                  </a:cubicBezTo>
                  <a:lnTo>
                    <a:pt x="4387245" y="352229"/>
                  </a:lnTo>
                  <a:cubicBezTo>
                    <a:pt x="4387325" y="361644"/>
                    <a:pt x="4387084" y="371139"/>
                    <a:pt x="4387084" y="380554"/>
                  </a:cubicBezTo>
                  <a:lnTo>
                    <a:pt x="4386762" y="408799"/>
                  </a:lnTo>
                  <a:lnTo>
                    <a:pt x="4385716" y="436240"/>
                  </a:lnTo>
                  <a:cubicBezTo>
                    <a:pt x="4383382" y="509307"/>
                    <a:pt x="4377588" y="582535"/>
                    <a:pt x="4368254" y="655441"/>
                  </a:cubicBezTo>
                  <a:cubicBezTo>
                    <a:pt x="4359402" y="728428"/>
                    <a:pt x="4346688" y="801253"/>
                    <a:pt x="4329789" y="873274"/>
                  </a:cubicBezTo>
                  <a:cubicBezTo>
                    <a:pt x="4312729" y="945215"/>
                    <a:pt x="4292531" y="1016592"/>
                    <a:pt x="4269517" y="1087245"/>
                  </a:cubicBezTo>
                  <a:cubicBezTo>
                    <a:pt x="4223085" y="1228310"/>
                    <a:pt x="4165308" y="1367765"/>
                    <a:pt x="4088297" y="1496839"/>
                  </a:cubicBezTo>
                  <a:cubicBezTo>
                    <a:pt x="4011448" y="1625994"/>
                    <a:pt x="3913998" y="1741309"/>
                    <a:pt x="3806168" y="1842057"/>
                  </a:cubicBezTo>
                  <a:cubicBezTo>
                    <a:pt x="3752333" y="1892673"/>
                    <a:pt x="3695038" y="1938702"/>
                    <a:pt x="3636375" y="1981995"/>
                  </a:cubicBezTo>
                  <a:cubicBezTo>
                    <a:pt x="3577471" y="2025047"/>
                    <a:pt x="3517682" y="2066006"/>
                    <a:pt x="3456605" y="2104230"/>
                  </a:cubicBezTo>
                  <a:cubicBezTo>
                    <a:pt x="3441476" y="2114047"/>
                    <a:pt x="3426107" y="2123301"/>
                    <a:pt x="3410817" y="2132797"/>
                  </a:cubicBezTo>
                  <a:lnTo>
                    <a:pt x="3366397" y="2160076"/>
                  </a:lnTo>
                  <a:cubicBezTo>
                    <a:pt x="3337669" y="2177538"/>
                    <a:pt x="3309183" y="2195644"/>
                    <a:pt x="3280294" y="2213911"/>
                  </a:cubicBezTo>
                  <a:lnTo>
                    <a:pt x="3104386" y="2325443"/>
                  </a:lnTo>
                  <a:cubicBezTo>
                    <a:pt x="3044435" y="2362862"/>
                    <a:pt x="2982715" y="2399798"/>
                    <a:pt x="2918419" y="2434319"/>
                  </a:cubicBezTo>
                  <a:cubicBezTo>
                    <a:pt x="2886231" y="2451540"/>
                    <a:pt x="2853479" y="2468197"/>
                    <a:pt x="2819843" y="2483406"/>
                  </a:cubicBezTo>
                  <a:cubicBezTo>
                    <a:pt x="2786126" y="2498535"/>
                    <a:pt x="2751765" y="2512617"/>
                    <a:pt x="2716680" y="2525090"/>
                  </a:cubicBezTo>
                  <a:cubicBezTo>
                    <a:pt x="2681514" y="2537322"/>
                    <a:pt x="2645866" y="2548185"/>
                    <a:pt x="2609654" y="2557037"/>
                  </a:cubicBezTo>
                  <a:cubicBezTo>
                    <a:pt x="2591548" y="2561221"/>
                    <a:pt x="2573362" y="2565486"/>
                    <a:pt x="2555095" y="2568946"/>
                  </a:cubicBezTo>
                  <a:lnTo>
                    <a:pt x="2527735" y="2574177"/>
                  </a:lnTo>
                  <a:lnTo>
                    <a:pt x="2500295" y="2578522"/>
                  </a:lnTo>
                  <a:cubicBezTo>
                    <a:pt x="2427067" y="2589788"/>
                    <a:pt x="2353436" y="2594536"/>
                    <a:pt x="2280450" y="2594536"/>
                  </a:cubicBezTo>
                  <a:cubicBezTo>
                    <a:pt x="2136810" y="2594134"/>
                    <a:pt x="1993170" y="2579166"/>
                    <a:pt x="1852106" y="2549875"/>
                  </a:cubicBezTo>
                  <a:cubicBezTo>
                    <a:pt x="1711122" y="2520664"/>
                    <a:pt x="1572873" y="2475923"/>
                    <a:pt x="1441707" y="2415650"/>
                  </a:cubicBezTo>
                  <a:cubicBezTo>
                    <a:pt x="1179373" y="2294542"/>
                    <a:pt x="944641" y="2119036"/>
                    <a:pt x="744753" y="1912389"/>
                  </a:cubicBezTo>
                  <a:cubicBezTo>
                    <a:pt x="644809" y="1808823"/>
                    <a:pt x="553636" y="1696889"/>
                    <a:pt x="471717" y="1578678"/>
                  </a:cubicBezTo>
                  <a:cubicBezTo>
                    <a:pt x="389878" y="1460306"/>
                    <a:pt x="316972" y="1335738"/>
                    <a:pt x="254930" y="1205698"/>
                  </a:cubicBezTo>
                  <a:cubicBezTo>
                    <a:pt x="131729" y="945295"/>
                    <a:pt x="50293" y="664937"/>
                    <a:pt x="15852" y="377738"/>
                  </a:cubicBezTo>
                  <a:cubicBezTo>
                    <a:pt x="7363" y="305959"/>
                    <a:pt x="2092" y="233656"/>
                    <a:pt x="0" y="16128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9137EFD7-7283-4FBF-AECA-050D1599D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1623" y="-12150"/>
              <a:ext cx="4328502" cy="2582465"/>
            </a:xfrm>
            <a:custGeom>
              <a:avLst/>
              <a:gdLst>
                <a:gd name="connsiteX0" fmla="*/ 1734 w 4328502"/>
                <a:gd name="connsiteY0" fmla="*/ 0 h 2582465"/>
                <a:gd name="connsiteX1" fmla="*/ 484478 w 4328502"/>
                <a:gd name="connsiteY1" fmla="*/ 0 h 2582465"/>
                <a:gd name="connsiteX2" fmla="*/ 482822 w 4328502"/>
                <a:gd name="connsiteY2" fmla="*/ 34048 h 2582465"/>
                <a:gd name="connsiteX3" fmla="*/ 628796 w 4328502"/>
                <a:gd name="connsiteY3" fmla="*/ 792561 h 2582465"/>
                <a:gd name="connsiteX4" fmla="*/ 1030826 w 4328502"/>
                <a:gd name="connsiteY4" fmla="*/ 1468513 h 2582465"/>
                <a:gd name="connsiteX5" fmla="*/ 1606511 w 4328502"/>
                <a:gd name="connsiteY5" fmla="*/ 1933149 h 2582465"/>
                <a:gd name="connsiteX6" fmla="*/ 2267816 w 4328502"/>
                <a:gd name="connsiteY6" fmla="*/ 2099643 h 2582465"/>
                <a:gd name="connsiteX7" fmla="*/ 2868689 w 4328502"/>
                <a:gd name="connsiteY7" fmla="*/ 1824756 h 2582465"/>
                <a:gd name="connsiteX8" fmla="*/ 3076705 w 4328502"/>
                <a:gd name="connsiteY8" fmla="*/ 1676851 h 2582465"/>
                <a:gd name="connsiteX9" fmla="*/ 3652712 w 4328502"/>
                <a:gd name="connsiteY9" fmla="*/ 1112593 h 2582465"/>
                <a:gd name="connsiteX10" fmla="*/ 3845680 w 4328502"/>
                <a:gd name="connsiteY10" fmla="*/ 370736 h 2582465"/>
                <a:gd name="connsiteX11" fmla="*/ 3777375 w 4328502"/>
                <a:gd name="connsiteY11" fmla="*/ 13757 h 2582465"/>
                <a:gd name="connsiteX12" fmla="*/ 3771130 w 4328502"/>
                <a:gd name="connsiteY12" fmla="*/ 0 h 2582465"/>
                <a:gd name="connsiteX13" fmla="*/ 4280386 w 4328502"/>
                <a:gd name="connsiteY13" fmla="*/ 0 h 2582465"/>
                <a:gd name="connsiteX14" fmla="*/ 4315979 w 4328502"/>
                <a:gd name="connsiteY14" fmla="*/ 179000 h 2582465"/>
                <a:gd name="connsiteX15" fmla="*/ 4328502 w 4328502"/>
                <a:gd name="connsiteY15" fmla="*/ 370736 h 2582465"/>
                <a:gd name="connsiteX16" fmla="*/ 3347729 w 4328502"/>
                <a:gd name="connsiteY16" fmla="*/ 2076387 h 2582465"/>
                <a:gd name="connsiteX17" fmla="*/ 2267816 w 4328502"/>
                <a:gd name="connsiteY17" fmla="*/ 2582465 h 2582465"/>
                <a:gd name="connsiteX18" fmla="*/ 0 w 4328502"/>
                <a:gd name="connsiteY18" fmla="*/ 34048 h 258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502" h="2582465">
                  <a:moveTo>
                    <a:pt x="1734" y="0"/>
                  </a:moveTo>
                  <a:lnTo>
                    <a:pt x="484478" y="0"/>
                  </a:lnTo>
                  <a:lnTo>
                    <a:pt x="482822" y="34048"/>
                  </a:lnTo>
                  <a:cubicBezTo>
                    <a:pt x="482822" y="282058"/>
                    <a:pt x="533277" y="544392"/>
                    <a:pt x="628796" y="792561"/>
                  </a:cubicBezTo>
                  <a:cubicBezTo>
                    <a:pt x="723268" y="1038077"/>
                    <a:pt x="862321" y="1271844"/>
                    <a:pt x="1030826" y="1468513"/>
                  </a:cubicBezTo>
                  <a:cubicBezTo>
                    <a:pt x="1199089" y="1664942"/>
                    <a:pt x="1398173" y="1825561"/>
                    <a:pt x="1606511" y="1933149"/>
                  </a:cubicBezTo>
                  <a:cubicBezTo>
                    <a:pt x="1820482" y="2043635"/>
                    <a:pt x="2042982" y="2099643"/>
                    <a:pt x="2267816" y="2099643"/>
                  </a:cubicBezTo>
                  <a:cubicBezTo>
                    <a:pt x="2482672" y="2099643"/>
                    <a:pt x="2607321" y="2015390"/>
                    <a:pt x="2868689" y="1824756"/>
                  </a:cubicBezTo>
                  <a:cubicBezTo>
                    <a:pt x="2934111" y="1777037"/>
                    <a:pt x="3001787" y="1727709"/>
                    <a:pt x="3076705" y="1676851"/>
                  </a:cubicBezTo>
                  <a:cubicBezTo>
                    <a:pt x="3341774" y="1497000"/>
                    <a:pt x="3530236" y="1312481"/>
                    <a:pt x="3652712" y="1112593"/>
                  </a:cubicBezTo>
                  <a:cubicBezTo>
                    <a:pt x="3782591" y="900714"/>
                    <a:pt x="3845680" y="658016"/>
                    <a:pt x="3845680" y="370736"/>
                  </a:cubicBezTo>
                  <a:cubicBezTo>
                    <a:pt x="3845680" y="248462"/>
                    <a:pt x="3823726" y="132614"/>
                    <a:pt x="3777375" y="13757"/>
                  </a:cubicBezTo>
                  <a:lnTo>
                    <a:pt x="3771130" y="0"/>
                  </a:lnTo>
                  <a:lnTo>
                    <a:pt x="4280386" y="0"/>
                  </a:lnTo>
                  <a:lnTo>
                    <a:pt x="4315979" y="179000"/>
                  </a:lnTo>
                  <a:cubicBezTo>
                    <a:pt x="4324163" y="240678"/>
                    <a:pt x="4328502" y="304478"/>
                    <a:pt x="4328502" y="370736"/>
                  </a:cubicBezTo>
                  <a:cubicBezTo>
                    <a:pt x="4328502" y="1156771"/>
                    <a:pt x="3951016" y="1667114"/>
                    <a:pt x="3347729" y="2076387"/>
                  </a:cubicBezTo>
                  <a:cubicBezTo>
                    <a:pt x="2985773" y="2321982"/>
                    <a:pt x="2737522" y="2582465"/>
                    <a:pt x="2267816" y="2582465"/>
                  </a:cubicBezTo>
                  <a:cubicBezTo>
                    <a:pt x="1015295" y="2582465"/>
                    <a:pt x="0" y="1299204"/>
                    <a:pt x="0" y="3404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7B613766-6995-44A2-A21A-E0D036A1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1623" y="-12150"/>
              <a:ext cx="4328502" cy="2582465"/>
            </a:xfrm>
            <a:custGeom>
              <a:avLst/>
              <a:gdLst>
                <a:gd name="connsiteX0" fmla="*/ 1734 w 4328502"/>
                <a:gd name="connsiteY0" fmla="*/ 0 h 2582465"/>
                <a:gd name="connsiteX1" fmla="*/ 404018 w 4328502"/>
                <a:gd name="connsiteY1" fmla="*/ 0 h 2582465"/>
                <a:gd name="connsiteX2" fmla="*/ 402352 w 4328502"/>
                <a:gd name="connsiteY2" fmla="*/ 34048 h 2582465"/>
                <a:gd name="connsiteX3" fmla="*/ 553717 w 4328502"/>
                <a:gd name="connsiteY3" fmla="*/ 821451 h 2582465"/>
                <a:gd name="connsiteX4" fmla="*/ 969749 w 4328502"/>
                <a:gd name="connsiteY4" fmla="*/ 1520900 h 2582465"/>
                <a:gd name="connsiteX5" fmla="*/ 1569655 w 4328502"/>
                <a:gd name="connsiteY5" fmla="*/ 2004688 h 2582465"/>
                <a:gd name="connsiteX6" fmla="*/ 2267816 w 4328502"/>
                <a:gd name="connsiteY6" fmla="*/ 2180113 h 2582465"/>
                <a:gd name="connsiteX7" fmla="*/ 2916086 w 4328502"/>
                <a:gd name="connsiteY7" fmla="*/ 1889776 h 2582465"/>
                <a:gd name="connsiteX8" fmla="*/ 3121849 w 4328502"/>
                <a:gd name="connsiteY8" fmla="*/ 1743481 h 2582465"/>
                <a:gd name="connsiteX9" fmla="*/ 3926150 w 4328502"/>
                <a:gd name="connsiteY9" fmla="*/ 370736 h 2582465"/>
                <a:gd name="connsiteX10" fmla="*/ 3890864 w 4328502"/>
                <a:gd name="connsiteY10" fmla="*/ 101186 h 2582465"/>
                <a:gd name="connsiteX11" fmla="*/ 3856896 w 4328502"/>
                <a:gd name="connsiteY11" fmla="*/ 0 h 2582465"/>
                <a:gd name="connsiteX12" fmla="*/ 4280386 w 4328502"/>
                <a:gd name="connsiteY12" fmla="*/ 0 h 2582465"/>
                <a:gd name="connsiteX13" fmla="*/ 4315979 w 4328502"/>
                <a:gd name="connsiteY13" fmla="*/ 179000 h 2582465"/>
                <a:gd name="connsiteX14" fmla="*/ 4328502 w 4328502"/>
                <a:gd name="connsiteY14" fmla="*/ 370736 h 2582465"/>
                <a:gd name="connsiteX15" fmla="*/ 3347729 w 4328502"/>
                <a:gd name="connsiteY15" fmla="*/ 2076387 h 2582465"/>
                <a:gd name="connsiteX16" fmla="*/ 2267816 w 4328502"/>
                <a:gd name="connsiteY16" fmla="*/ 2582465 h 2582465"/>
                <a:gd name="connsiteX17" fmla="*/ 0 w 4328502"/>
                <a:gd name="connsiteY17" fmla="*/ 34048 h 258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28502" h="2582465">
                  <a:moveTo>
                    <a:pt x="1734" y="0"/>
                  </a:moveTo>
                  <a:lnTo>
                    <a:pt x="404018" y="0"/>
                  </a:lnTo>
                  <a:lnTo>
                    <a:pt x="402352" y="34048"/>
                  </a:lnTo>
                  <a:cubicBezTo>
                    <a:pt x="402352" y="295496"/>
                    <a:pt x="453209" y="560486"/>
                    <a:pt x="553717" y="821451"/>
                  </a:cubicBezTo>
                  <a:cubicBezTo>
                    <a:pt x="651408" y="1075496"/>
                    <a:pt x="795289" y="1317310"/>
                    <a:pt x="969749" y="1520900"/>
                  </a:cubicBezTo>
                  <a:cubicBezTo>
                    <a:pt x="1147186" y="1728030"/>
                    <a:pt x="1349086" y="1890822"/>
                    <a:pt x="1569655" y="2004688"/>
                  </a:cubicBezTo>
                  <a:cubicBezTo>
                    <a:pt x="1795133" y="2121048"/>
                    <a:pt x="2030026" y="2180113"/>
                    <a:pt x="2267816" y="2180113"/>
                  </a:cubicBezTo>
                  <a:cubicBezTo>
                    <a:pt x="2507377" y="2180113"/>
                    <a:pt x="2647234" y="2085882"/>
                    <a:pt x="2916086" y="1889776"/>
                  </a:cubicBezTo>
                  <a:cubicBezTo>
                    <a:pt x="2980945" y="1842459"/>
                    <a:pt x="3048057" y="1793533"/>
                    <a:pt x="3121849" y="1743481"/>
                  </a:cubicBezTo>
                  <a:cubicBezTo>
                    <a:pt x="3685624" y="1361005"/>
                    <a:pt x="3926150" y="950445"/>
                    <a:pt x="3926150" y="370736"/>
                  </a:cubicBezTo>
                  <a:cubicBezTo>
                    <a:pt x="3926150" y="275620"/>
                    <a:pt x="3913903" y="186836"/>
                    <a:pt x="3890864" y="101186"/>
                  </a:cubicBezTo>
                  <a:lnTo>
                    <a:pt x="3856896" y="0"/>
                  </a:lnTo>
                  <a:lnTo>
                    <a:pt x="4280386" y="0"/>
                  </a:lnTo>
                  <a:lnTo>
                    <a:pt x="4315979" y="179000"/>
                  </a:lnTo>
                  <a:cubicBezTo>
                    <a:pt x="4324163" y="240678"/>
                    <a:pt x="4328502" y="304478"/>
                    <a:pt x="4328502" y="370736"/>
                  </a:cubicBezTo>
                  <a:cubicBezTo>
                    <a:pt x="4328502" y="1156771"/>
                    <a:pt x="3951016" y="1667114"/>
                    <a:pt x="3347729" y="2076387"/>
                  </a:cubicBezTo>
                  <a:cubicBezTo>
                    <a:pt x="2985773" y="2321982"/>
                    <a:pt x="2737522" y="2582465"/>
                    <a:pt x="2267816" y="2582465"/>
                  </a:cubicBezTo>
                  <a:cubicBezTo>
                    <a:pt x="1015295" y="2582465"/>
                    <a:pt x="0" y="1299204"/>
                    <a:pt x="0" y="3404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1" name="Freeform: Shape 50">
              <a:extLst>
                <a:ext uri="{FF2B5EF4-FFF2-40B4-BE49-F238E27FC236}">
                  <a16:creationId xmlns:a16="http://schemas.microsoft.com/office/drawing/2014/main" id="{FA521023-D344-46F0-A210-55310BCAC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6372" y="-12149"/>
              <a:ext cx="4619000" cy="2609159"/>
            </a:xfrm>
            <a:custGeom>
              <a:avLst/>
              <a:gdLst>
                <a:gd name="connsiteX0" fmla="*/ 22456 w 4619000"/>
                <a:gd name="connsiteY0" fmla="*/ 0 h 2614653"/>
                <a:gd name="connsiteX1" fmla="*/ 147678 w 4619000"/>
                <a:gd name="connsiteY1" fmla="*/ 0 h 2614653"/>
                <a:gd name="connsiteX2" fmla="*/ 145973 w 4619000"/>
                <a:gd name="connsiteY2" fmla="*/ 79675 h 2614653"/>
                <a:gd name="connsiteX3" fmla="*/ 170195 w 4619000"/>
                <a:gd name="connsiteY3" fmla="*/ 405339 h 2614653"/>
                <a:gd name="connsiteX4" fmla="*/ 210108 w 4619000"/>
                <a:gd name="connsiteY4" fmla="*/ 609814 h 2614653"/>
                <a:gd name="connsiteX5" fmla="*/ 267242 w 4619000"/>
                <a:gd name="connsiteY5" fmla="*/ 810587 h 2614653"/>
                <a:gd name="connsiteX6" fmla="*/ 340148 w 4619000"/>
                <a:gd name="connsiteY6" fmla="*/ 1006533 h 2614653"/>
                <a:gd name="connsiteX7" fmla="*/ 428344 w 4619000"/>
                <a:gd name="connsiteY7" fmla="*/ 1196765 h 2614653"/>
                <a:gd name="connsiteX8" fmla="*/ 644970 w 4619000"/>
                <a:gd name="connsiteY8" fmla="*/ 1557594 h 2614653"/>
                <a:gd name="connsiteX9" fmla="*/ 707335 w 4619000"/>
                <a:gd name="connsiteY9" fmla="*/ 1642893 h 2614653"/>
                <a:gd name="connsiteX10" fmla="*/ 707496 w 4619000"/>
                <a:gd name="connsiteY10" fmla="*/ 1643054 h 2614653"/>
                <a:gd name="connsiteX11" fmla="*/ 707657 w 4619000"/>
                <a:gd name="connsiteY11" fmla="*/ 1643214 h 2614653"/>
                <a:gd name="connsiteX12" fmla="*/ 734453 w 4619000"/>
                <a:gd name="connsiteY12" fmla="*/ 1678219 h 2614653"/>
                <a:gd name="connsiteX13" fmla="*/ 740006 w 4619000"/>
                <a:gd name="connsiteY13" fmla="*/ 1685301 h 2614653"/>
                <a:gd name="connsiteX14" fmla="*/ 772757 w 4619000"/>
                <a:gd name="connsiteY14" fmla="*/ 1726340 h 2614653"/>
                <a:gd name="connsiteX15" fmla="*/ 912937 w 4619000"/>
                <a:gd name="connsiteY15" fmla="*/ 1886074 h 2614653"/>
                <a:gd name="connsiteX16" fmla="*/ 1230392 w 4619000"/>
                <a:gd name="connsiteY16" fmla="*/ 2170617 h 2614653"/>
                <a:gd name="connsiteX17" fmla="*/ 1407025 w 4619000"/>
                <a:gd name="connsiteY17" fmla="*/ 2291725 h 2614653"/>
                <a:gd name="connsiteX18" fmla="*/ 1595567 w 4619000"/>
                <a:gd name="connsiteY18" fmla="*/ 2394808 h 2614653"/>
                <a:gd name="connsiteX19" fmla="*/ 1595808 w 4619000"/>
                <a:gd name="connsiteY19" fmla="*/ 2394888 h 2614653"/>
                <a:gd name="connsiteX20" fmla="*/ 1596050 w 4619000"/>
                <a:gd name="connsiteY20" fmla="*/ 2394969 h 2614653"/>
                <a:gd name="connsiteX21" fmla="*/ 1644493 w 4619000"/>
                <a:gd name="connsiteY21" fmla="*/ 2417581 h 2614653"/>
                <a:gd name="connsiteX22" fmla="*/ 1669036 w 4619000"/>
                <a:gd name="connsiteY22" fmla="*/ 2428686 h 2614653"/>
                <a:gd name="connsiteX23" fmla="*/ 1693660 w 4619000"/>
                <a:gd name="connsiteY23" fmla="*/ 2439147 h 2614653"/>
                <a:gd name="connsiteX24" fmla="*/ 1697523 w 4619000"/>
                <a:gd name="connsiteY24" fmla="*/ 2440756 h 2614653"/>
                <a:gd name="connsiteX25" fmla="*/ 1743310 w 4619000"/>
                <a:gd name="connsiteY25" fmla="*/ 2459104 h 2614653"/>
                <a:gd name="connsiteX26" fmla="*/ 1761899 w 4619000"/>
                <a:gd name="connsiteY26" fmla="*/ 2466185 h 2614653"/>
                <a:gd name="connsiteX27" fmla="*/ 1793685 w 4619000"/>
                <a:gd name="connsiteY27" fmla="*/ 2477934 h 2614653"/>
                <a:gd name="connsiteX28" fmla="*/ 1794007 w 4619000"/>
                <a:gd name="connsiteY28" fmla="*/ 2478014 h 2614653"/>
                <a:gd name="connsiteX29" fmla="*/ 1794329 w 4619000"/>
                <a:gd name="connsiteY29" fmla="*/ 2478175 h 2614653"/>
                <a:gd name="connsiteX30" fmla="*/ 2000977 w 4619000"/>
                <a:gd name="connsiteY30" fmla="*/ 2539413 h 2614653"/>
                <a:gd name="connsiteX31" fmla="*/ 2429240 w 4619000"/>
                <a:gd name="connsiteY31" fmla="*/ 2588983 h 2614653"/>
                <a:gd name="connsiteX32" fmla="*/ 2640394 w 4619000"/>
                <a:gd name="connsiteY32" fmla="*/ 2568383 h 2614653"/>
                <a:gd name="connsiteX33" fmla="*/ 2842214 w 4619000"/>
                <a:gd name="connsiteY33" fmla="*/ 2505535 h 2614653"/>
                <a:gd name="connsiteX34" fmla="*/ 2842536 w 4619000"/>
                <a:gd name="connsiteY34" fmla="*/ 2505374 h 2614653"/>
                <a:gd name="connsiteX35" fmla="*/ 2842858 w 4619000"/>
                <a:gd name="connsiteY35" fmla="*/ 2505213 h 2614653"/>
                <a:gd name="connsiteX36" fmla="*/ 2876977 w 4619000"/>
                <a:gd name="connsiteY36" fmla="*/ 2490004 h 2614653"/>
                <a:gd name="connsiteX37" fmla="*/ 2890818 w 4619000"/>
                <a:gd name="connsiteY37" fmla="*/ 2483647 h 2614653"/>
                <a:gd name="connsiteX38" fmla="*/ 2902486 w 4619000"/>
                <a:gd name="connsiteY38" fmla="*/ 2477853 h 2614653"/>
                <a:gd name="connsiteX39" fmla="*/ 2937732 w 4619000"/>
                <a:gd name="connsiteY39" fmla="*/ 2459667 h 2614653"/>
                <a:gd name="connsiteX40" fmla="*/ 2938054 w 4619000"/>
                <a:gd name="connsiteY40" fmla="*/ 2459506 h 2614653"/>
                <a:gd name="connsiteX41" fmla="*/ 2938376 w 4619000"/>
                <a:gd name="connsiteY41" fmla="*/ 2459345 h 2614653"/>
                <a:gd name="connsiteX42" fmla="*/ 3030515 w 4619000"/>
                <a:gd name="connsiteY42" fmla="*/ 2405430 h 2614653"/>
                <a:gd name="connsiteX43" fmla="*/ 3119917 w 4619000"/>
                <a:gd name="connsiteY43" fmla="*/ 2345640 h 2614653"/>
                <a:gd name="connsiteX44" fmla="*/ 3207630 w 4619000"/>
                <a:gd name="connsiteY44" fmla="*/ 2281023 h 2614653"/>
                <a:gd name="connsiteX45" fmla="*/ 3313046 w 4619000"/>
                <a:gd name="connsiteY45" fmla="*/ 2199506 h 2614653"/>
                <a:gd name="connsiteX46" fmla="*/ 3382170 w 4619000"/>
                <a:gd name="connsiteY46" fmla="*/ 2145591 h 2614653"/>
                <a:gd name="connsiteX47" fmla="*/ 3471251 w 4619000"/>
                <a:gd name="connsiteY47" fmla="*/ 2077433 h 2614653"/>
                <a:gd name="connsiteX48" fmla="*/ 3518568 w 4619000"/>
                <a:gd name="connsiteY48" fmla="*/ 2042589 h 2614653"/>
                <a:gd name="connsiteX49" fmla="*/ 3561056 w 4619000"/>
                <a:gd name="connsiteY49" fmla="*/ 2011366 h 2614653"/>
                <a:gd name="connsiteX50" fmla="*/ 3561217 w 4619000"/>
                <a:gd name="connsiteY50" fmla="*/ 2011206 h 2614653"/>
                <a:gd name="connsiteX51" fmla="*/ 3561378 w 4619000"/>
                <a:gd name="connsiteY51" fmla="*/ 2011045 h 2614653"/>
                <a:gd name="connsiteX52" fmla="*/ 3633399 w 4619000"/>
                <a:gd name="connsiteY52" fmla="*/ 1956405 h 2614653"/>
                <a:gd name="connsiteX53" fmla="*/ 3646998 w 4619000"/>
                <a:gd name="connsiteY53" fmla="*/ 1945864 h 2614653"/>
                <a:gd name="connsiteX54" fmla="*/ 3653597 w 4619000"/>
                <a:gd name="connsiteY54" fmla="*/ 1940553 h 2614653"/>
                <a:gd name="connsiteX55" fmla="*/ 3729883 w 4619000"/>
                <a:gd name="connsiteY55" fmla="*/ 1877625 h 2614653"/>
                <a:gd name="connsiteX56" fmla="*/ 3885835 w 4619000"/>
                <a:gd name="connsiteY56" fmla="*/ 1733261 h 2614653"/>
                <a:gd name="connsiteX57" fmla="*/ 4145190 w 4619000"/>
                <a:gd name="connsiteY57" fmla="*/ 1410333 h 2614653"/>
                <a:gd name="connsiteX58" fmla="*/ 4242318 w 4619000"/>
                <a:gd name="connsiteY58" fmla="*/ 1232494 h 2614653"/>
                <a:gd name="connsiteX59" fmla="*/ 4242399 w 4619000"/>
                <a:gd name="connsiteY59" fmla="*/ 1232333 h 2614653"/>
                <a:gd name="connsiteX60" fmla="*/ 4242480 w 4619000"/>
                <a:gd name="connsiteY60" fmla="*/ 1232172 h 2614653"/>
                <a:gd name="connsiteX61" fmla="*/ 4315868 w 4619000"/>
                <a:gd name="connsiteY61" fmla="*/ 1044434 h 2614653"/>
                <a:gd name="connsiteX62" fmla="*/ 4366645 w 4619000"/>
                <a:gd name="connsiteY62" fmla="*/ 848408 h 2614653"/>
                <a:gd name="connsiteX63" fmla="*/ 4383383 w 4619000"/>
                <a:gd name="connsiteY63" fmla="*/ 748947 h 2614653"/>
                <a:gd name="connsiteX64" fmla="*/ 4394729 w 4619000"/>
                <a:gd name="connsiteY64" fmla="*/ 649083 h 2614653"/>
                <a:gd name="connsiteX65" fmla="*/ 4403742 w 4619000"/>
                <a:gd name="connsiteY65" fmla="*/ 442355 h 2614653"/>
                <a:gd name="connsiteX66" fmla="*/ 4403742 w 4619000"/>
                <a:gd name="connsiteY66" fmla="*/ 431974 h 2614653"/>
                <a:gd name="connsiteX67" fmla="*/ 4403823 w 4619000"/>
                <a:gd name="connsiteY67" fmla="*/ 418294 h 2614653"/>
                <a:gd name="connsiteX68" fmla="*/ 4403420 w 4619000"/>
                <a:gd name="connsiteY68" fmla="*/ 391659 h 2614653"/>
                <a:gd name="connsiteX69" fmla="*/ 4403420 w 4619000"/>
                <a:gd name="connsiteY69" fmla="*/ 391417 h 2614653"/>
                <a:gd name="connsiteX70" fmla="*/ 4403420 w 4619000"/>
                <a:gd name="connsiteY70" fmla="*/ 391176 h 2614653"/>
                <a:gd name="connsiteX71" fmla="*/ 4402776 w 4619000"/>
                <a:gd name="connsiteY71" fmla="*/ 366149 h 2614653"/>
                <a:gd name="connsiteX72" fmla="*/ 4401489 w 4619000"/>
                <a:gd name="connsiteY72" fmla="*/ 340962 h 2614653"/>
                <a:gd name="connsiteX73" fmla="*/ 4392879 w 4619000"/>
                <a:gd name="connsiteY73" fmla="*/ 242306 h 2614653"/>
                <a:gd name="connsiteX74" fmla="*/ 4355219 w 4619000"/>
                <a:gd name="connsiteY74" fmla="*/ 50233 h 2614653"/>
                <a:gd name="connsiteX75" fmla="*/ 4337863 w 4619000"/>
                <a:gd name="connsiteY75" fmla="*/ 0 h 2614653"/>
                <a:gd name="connsiteX76" fmla="*/ 4596545 w 4619000"/>
                <a:gd name="connsiteY76" fmla="*/ 0 h 2614653"/>
                <a:gd name="connsiteX77" fmla="*/ 4607077 w 4619000"/>
                <a:gd name="connsiteY77" fmla="*/ 69014 h 2614653"/>
                <a:gd name="connsiteX78" fmla="*/ 4619000 w 4619000"/>
                <a:gd name="connsiteY78" fmla="*/ 305153 h 2614653"/>
                <a:gd name="connsiteX79" fmla="*/ 2309500 w 4619000"/>
                <a:gd name="connsiteY79" fmla="*/ 2614653 h 2614653"/>
                <a:gd name="connsiteX80" fmla="*/ 0 w 4619000"/>
                <a:gd name="connsiteY80" fmla="*/ 305153 h 2614653"/>
                <a:gd name="connsiteX81" fmla="*/ 11923 w 4619000"/>
                <a:gd name="connsiteY81" fmla="*/ 69014 h 261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619000" h="2614653">
                  <a:moveTo>
                    <a:pt x="22456" y="0"/>
                  </a:moveTo>
                  <a:lnTo>
                    <a:pt x="147678" y="0"/>
                  </a:lnTo>
                  <a:lnTo>
                    <a:pt x="145973" y="79675"/>
                  </a:lnTo>
                  <a:cubicBezTo>
                    <a:pt x="145973" y="186942"/>
                    <a:pt x="154101" y="296623"/>
                    <a:pt x="170195" y="405339"/>
                  </a:cubicBezTo>
                  <a:cubicBezTo>
                    <a:pt x="181058" y="476072"/>
                    <a:pt x="194497" y="544874"/>
                    <a:pt x="210108" y="609814"/>
                  </a:cubicBezTo>
                  <a:cubicBezTo>
                    <a:pt x="227168" y="679662"/>
                    <a:pt x="246400" y="747257"/>
                    <a:pt x="267242" y="810587"/>
                  </a:cubicBezTo>
                  <a:cubicBezTo>
                    <a:pt x="288969" y="876814"/>
                    <a:pt x="313513" y="942720"/>
                    <a:pt x="340148" y="1006533"/>
                  </a:cubicBezTo>
                  <a:cubicBezTo>
                    <a:pt x="367025" y="1070587"/>
                    <a:pt x="396719" y="1134561"/>
                    <a:pt x="428344" y="1196765"/>
                  </a:cubicBezTo>
                  <a:cubicBezTo>
                    <a:pt x="491996" y="1321816"/>
                    <a:pt x="564822" y="1443246"/>
                    <a:pt x="644970" y="1557594"/>
                  </a:cubicBezTo>
                  <a:cubicBezTo>
                    <a:pt x="661628" y="1581172"/>
                    <a:pt x="683757" y="1612153"/>
                    <a:pt x="707335" y="1642893"/>
                  </a:cubicBezTo>
                  <a:lnTo>
                    <a:pt x="707496" y="1643054"/>
                  </a:lnTo>
                  <a:lnTo>
                    <a:pt x="707657" y="1643214"/>
                  </a:lnTo>
                  <a:cubicBezTo>
                    <a:pt x="716347" y="1654963"/>
                    <a:pt x="725521" y="1666792"/>
                    <a:pt x="734453" y="1678219"/>
                  </a:cubicBezTo>
                  <a:lnTo>
                    <a:pt x="740006" y="1685301"/>
                  </a:lnTo>
                  <a:cubicBezTo>
                    <a:pt x="751352" y="1700188"/>
                    <a:pt x="762940" y="1714350"/>
                    <a:pt x="772757" y="1726340"/>
                  </a:cubicBezTo>
                  <a:cubicBezTo>
                    <a:pt x="821522" y="1785889"/>
                    <a:pt x="867390" y="1838114"/>
                    <a:pt x="912937" y="1886074"/>
                  </a:cubicBezTo>
                  <a:cubicBezTo>
                    <a:pt x="1011432" y="1990525"/>
                    <a:pt x="1118217" y="2086204"/>
                    <a:pt x="1230392" y="2170617"/>
                  </a:cubicBezTo>
                  <a:cubicBezTo>
                    <a:pt x="1288492" y="2214313"/>
                    <a:pt x="1347959" y="2255111"/>
                    <a:pt x="1407025" y="2291725"/>
                  </a:cubicBezTo>
                  <a:cubicBezTo>
                    <a:pt x="1474700" y="2332765"/>
                    <a:pt x="1536341" y="2366482"/>
                    <a:pt x="1595567" y="2394808"/>
                  </a:cubicBezTo>
                  <a:lnTo>
                    <a:pt x="1595808" y="2394888"/>
                  </a:lnTo>
                  <a:lnTo>
                    <a:pt x="1596050" y="2394969"/>
                  </a:lnTo>
                  <a:cubicBezTo>
                    <a:pt x="1612868" y="2403338"/>
                    <a:pt x="1629928" y="2411063"/>
                    <a:pt x="1644493" y="2417581"/>
                  </a:cubicBezTo>
                  <a:lnTo>
                    <a:pt x="1669036" y="2428686"/>
                  </a:lnTo>
                  <a:lnTo>
                    <a:pt x="1693660" y="2439147"/>
                  </a:lnTo>
                  <a:lnTo>
                    <a:pt x="1697523" y="2440756"/>
                  </a:lnTo>
                  <a:cubicBezTo>
                    <a:pt x="1713214" y="2447275"/>
                    <a:pt x="1728102" y="2453471"/>
                    <a:pt x="1743310" y="2459104"/>
                  </a:cubicBezTo>
                  <a:cubicBezTo>
                    <a:pt x="1749507" y="2461437"/>
                    <a:pt x="1755703" y="2463771"/>
                    <a:pt x="1761899" y="2466185"/>
                  </a:cubicBezTo>
                  <a:cubicBezTo>
                    <a:pt x="1772843" y="2470450"/>
                    <a:pt x="1783224" y="2474393"/>
                    <a:pt x="1793685" y="2477934"/>
                  </a:cubicBezTo>
                  <a:lnTo>
                    <a:pt x="1794007" y="2478014"/>
                  </a:lnTo>
                  <a:lnTo>
                    <a:pt x="1794329" y="2478175"/>
                  </a:lnTo>
                  <a:cubicBezTo>
                    <a:pt x="1863131" y="2503041"/>
                    <a:pt x="1932657" y="2523641"/>
                    <a:pt x="2000977" y="2539413"/>
                  </a:cubicBezTo>
                  <a:cubicBezTo>
                    <a:pt x="2141639" y="2572326"/>
                    <a:pt x="2285761" y="2589063"/>
                    <a:pt x="2429240" y="2588983"/>
                  </a:cubicBezTo>
                  <a:cubicBezTo>
                    <a:pt x="2501824" y="2588500"/>
                    <a:pt x="2573041" y="2581580"/>
                    <a:pt x="2640394" y="2568383"/>
                  </a:cubicBezTo>
                  <a:cubicBezTo>
                    <a:pt x="2711691" y="2553656"/>
                    <a:pt x="2779608" y="2532573"/>
                    <a:pt x="2842214" y="2505535"/>
                  </a:cubicBezTo>
                  <a:lnTo>
                    <a:pt x="2842536" y="2505374"/>
                  </a:lnTo>
                  <a:lnTo>
                    <a:pt x="2842858" y="2505213"/>
                  </a:lnTo>
                  <a:cubicBezTo>
                    <a:pt x="2854124" y="2500626"/>
                    <a:pt x="2865229" y="2495476"/>
                    <a:pt x="2876977" y="2490004"/>
                  </a:cubicBezTo>
                  <a:cubicBezTo>
                    <a:pt x="2881564" y="2487912"/>
                    <a:pt x="2886151" y="2485739"/>
                    <a:pt x="2890818" y="2483647"/>
                  </a:cubicBezTo>
                  <a:cubicBezTo>
                    <a:pt x="2894761" y="2481716"/>
                    <a:pt x="2898624" y="2479785"/>
                    <a:pt x="2902486" y="2477853"/>
                  </a:cubicBezTo>
                  <a:cubicBezTo>
                    <a:pt x="2914718" y="2471738"/>
                    <a:pt x="2926306" y="2465944"/>
                    <a:pt x="2937732" y="2459667"/>
                  </a:cubicBezTo>
                  <a:lnTo>
                    <a:pt x="2938054" y="2459506"/>
                  </a:lnTo>
                  <a:lnTo>
                    <a:pt x="2938376" y="2459345"/>
                  </a:lnTo>
                  <a:cubicBezTo>
                    <a:pt x="2965817" y="2444941"/>
                    <a:pt x="2994223" y="2428364"/>
                    <a:pt x="3030515" y="2405430"/>
                  </a:cubicBezTo>
                  <a:cubicBezTo>
                    <a:pt x="3059082" y="2387566"/>
                    <a:pt x="3087005" y="2368494"/>
                    <a:pt x="3119917" y="2345640"/>
                  </a:cubicBezTo>
                  <a:cubicBezTo>
                    <a:pt x="3150174" y="2324155"/>
                    <a:pt x="3179787" y="2301945"/>
                    <a:pt x="3207630" y="2281023"/>
                  </a:cubicBezTo>
                  <a:cubicBezTo>
                    <a:pt x="3242957" y="2254387"/>
                    <a:pt x="3278605" y="2226464"/>
                    <a:pt x="3313046" y="2199506"/>
                  </a:cubicBezTo>
                  <a:cubicBezTo>
                    <a:pt x="3335658" y="2181803"/>
                    <a:pt x="3358995" y="2163456"/>
                    <a:pt x="3382170" y="2145591"/>
                  </a:cubicBezTo>
                  <a:cubicBezTo>
                    <a:pt x="3406392" y="2126842"/>
                    <a:pt x="3438339" y="2102137"/>
                    <a:pt x="3471251" y="2077433"/>
                  </a:cubicBezTo>
                  <a:cubicBezTo>
                    <a:pt x="3486782" y="2065684"/>
                    <a:pt x="3502956" y="2053935"/>
                    <a:pt x="3518568" y="2042589"/>
                  </a:cubicBezTo>
                  <a:cubicBezTo>
                    <a:pt x="3533374" y="2031806"/>
                    <a:pt x="3547456" y="2021586"/>
                    <a:pt x="3561056" y="2011366"/>
                  </a:cubicBezTo>
                  <a:lnTo>
                    <a:pt x="3561217" y="2011206"/>
                  </a:lnTo>
                  <a:lnTo>
                    <a:pt x="3561378" y="2011045"/>
                  </a:lnTo>
                  <a:cubicBezTo>
                    <a:pt x="3585599" y="1993422"/>
                    <a:pt x="3609902" y="1974592"/>
                    <a:pt x="3633399" y="1956405"/>
                  </a:cubicBezTo>
                  <a:lnTo>
                    <a:pt x="3646998" y="1945864"/>
                  </a:lnTo>
                  <a:lnTo>
                    <a:pt x="3653597" y="1940553"/>
                  </a:lnTo>
                  <a:cubicBezTo>
                    <a:pt x="3678865" y="1920113"/>
                    <a:pt x="3705018" y="1899110"/>
                    <a:pt x="3729883" y="1877625"/>
                  </a:cubicBezTo>
                  <a:cubicBezTo>
                    <a:pt x="3785247" y="1830389"/>
                    <a:pt x="3837713" y="1781785"/>
                    <a:pt x="3885835" y="1733261"/>
                  </a:cubicBezTo>
                  <a:cubicBezTo>
                    <a:pt x="3987790" y="1629937"/>
                    <a:pt x="4075101" y="1521221"/>
                    <a:pt x="4145190" y="1410333"/>
                  </a:cubicBezTo>
                  <a:cubicBezTo>
                    <a:pt x="4184541" y="1347566"/>
                    <a:pt x="4216327" y="1289467"/>
                    <a:pt x="4242318" y="1232494"/>
                  </a:cubicBezTo>
                  <a:lnTo>
                    <a:pt x="4242399" y="1232333"/>
                  </a:lnTo>
                  <a:lnTo>
                    <a:pt x="4242480" y="1232172"/>
                  </a:lnTo>
                  <a:cubicBezTo>
                    <a:pt x="4269759" y="1174233"/>
                    <a:pt x="4294463" y="1111064"/>
                    <a:pt x="4315868" y="1044434"/>
                  </a:cubicBezTo>
                  <a:cubicBezTo>
                    <a:pt x="4335584" y="983116"/>
                    <a:pt x="4352724" y="917130"/>
                    <a:pt x="4366645" y="848408"/>
                  </a:cubicBezTo>
                  <a:cubicBezTo>
                    <a:pt x="4372922" y="816784"/>
                    <a:pt x="4378555" y="783228"/>
                    <a:pt x="4383383" y="748947"/>
                  </a:cubicBezTo>
                  <a:cubicBezTo>
                    <a:pt x="4387890" y="716759"/>
                    <a:pt x="4391671" y="683122"/>
                    <a:pt x="4394729" y="649083"/>
                  </a:cubicBezTo>
                  <a:cubicBezTo>
                    <a:pt x="4400684" y="583983"/>
                    <a:pt x="4403581" y="516388"/>
                    <a:pt x="4403742" y="442355"/>
                  </a:cubicBezTo>
                  <a:lnTo>
                    <a:pt x="4403742" y="431974"/>
                  </a:lnTo>
                  <a:cubicBezTo>
                    <a:pt x="4403823" y="427387"/>
                    <a:pt x="4403823" y="422881"/>
                    <a:pt x="4403823" y="418294"/>
                  </a:cubicBezTo>
                  <a:cubicBezTo>
                    <a:pt x="4403823" y="407270"/>
                    <a:pt x="4403742" y="399062"/>
                    <a:pt x="4403420" y="391659"/>
                  </a:cubicBezTo>
                  <a:lnTo>
                    <a:pt x="4403420" y="391417"/>
                  </a:lnTo>
                  <a:lnTo>
                    <a:pt x="4403420" y="391176"/>
                  </a:lnTo>
                  <a:lnTo>
                    <a:pt x="4402776" y="366149"/>
                  </a:lnTo>
                  <a:lnTo>
                    <a:pt x="4401489" y="340962"/>
                  </a:lnTo>
                  <a:cubicBezTo>
                    <a:pt x="4400201" y="312315"/>
                    <a:pt x="4397546" y="281817"/>
                    <a:pt x="4392879" y="242306"/>
                  </a:cubicBezTo>
                  <a:cubicBezTo>
                    <a:pt x="4385033" y="178131"/>
                    <a:pt x="4372439" y="113955"/>
                    <a:pt x="4355219" y="50233"/>
                  </a:cubicBezTo>
                  <a:lnTo>
                    <a:pt x="4337863" y="0"/>
                  </a:lnTo>
                  <a:lnTo>
                    <a:pt x="4596545" y="0"/>
                  </a:lnTo>
                  <a:lnTo>
                    <a:pt x="4607077" y="69014"/>
                  </a:lnTo>
                  <a:cubicBezTo>
                    <a:pt x="4614961" y="146655"/>
                    <a:pt x="4619000" y="225432"/>
                    <a:pt x="4619000" y="305153"/>
                  </a:cubicBezTo>
                  <a:cubicBezTo>
                    <a:pt x="4619000" y="1580689"/>
                    <a:pt x="3585036" y="2614653"/>
                    <a:pt x="2309500" y="2614653"/>
                  </a:cubicBezTo>
                  <a:cubicBezTo>
                    <a:pt x="1033964" y="2614653"/>
                    <a:pt x="0" y="1580689"/>
                    <a:pt x="0" y="305153"/>
                  </a:cubicBezTo>
                  <a:cubicBezTo>
                    <a:pt x="0" y="225432"/>
                    <a:pt x="4039" y="146655"/>
                    <a:pt x="11923" y="6901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53" name="Group 52">
            <a:extLst>
              <a:ext uri="{FF2B5EF4-FFF2-40B4-BE49-F238E27FC236}">
                <a16:creationId xmlns:a16="http://schemas.microsoft.com/office/drawing/2014/main" id="{36352218-10DD-425E-846C-2766AF166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57008"/>
            <a:ext cx="4056927" cy="4597224"/>
            <a:chOff x="0" y="2317967"/>
            <a:chExt cx="5635126" cy="4536263"/>
          </a:xfrm>
        </p:grpSpPr>
        <p:sp>
          <p:nvSpPr>
            <p:cNvPr id="54" name="Freeform: Shape 53">
              <a:extLst>
                <a:ext uri="{FF2B5EF4-FFF2-40B4-BE49-F238E27FC236}">
                  <a16:creationId xmlns:a16="http://schemas.microsoft.com/office/drawing/2014/main" id="{33A2ABA4-7C75-400B-B004-AE4520FF0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36191"/>
              <a:ext cx="5485018" cy="4518038"/>
            </a:xfrm>
            <a:custGeom>
              <a:avLst/>
              <a:gdLst>
                <a:gd name="connsiteX0" fmla="*/ 1989265 w 5485018"/>
                <a:gd name="connsiteY0" fmla="*/ 0 h 4518038"/>
                <a:gd name="connsiteX1" fmla="*/ 2112245 w 5485018"/>
                <a:gd name="connsiteY1" fmla="*/ 1937 h 4518038"/>
                <a:gd name="connsiteX2" fmla="*/ 2119933 w 5485018"/>
                <a:gd name="connsiteY2" fmla="*/ 1937 h 4518038"/>
                <a:gd name="connsiteX3" fmla="*/ 5333582 w 5485018"/>
                <a:gd name="connsiteY3" fmla="*/ 4434610 h 4518038"/>
                <a:gd name="connsiteX4" fmla="*/ 5305435 w 5485018"/>
                <a:gd name="connsiteY4" fmla="*/ 4518038 h 4518038"/>
                <a:gd name="connsiteX5" fmla="*/ 4512666 w 5485018"/>
                <a:gd name="connsiteY5" fmla="*/ 4518038 h 4518038"/>
                <a:gd name="connsiteX6" fmla="*/ 4574099 w 5485018"/>
                <a:gd name="connsiteY6" fmla="*/ 4368919 h 4518038"/>
                <a:gd name="connsiteX7" fmla="*/ 4741091 w 5485018"/>
                <a:gd name="connsiteY7" fmla="*/ 3389833 h 4518038"/>
                <a:gd name="connsiteX8" fmla="*/ 4569388 w 5485018"/>
                <a:gd name="connsiteY8" fmla="*/ 2387755 h 4518038"/>
                <a:gd name="connsiteX9" fmla="*/ 4073248 w 5485018"/>
                <a:gd name="connsiteY9" fmla="*/ 1537907 h 4518038"/>
                <a:gd name="connsiteX10" fmla="*/ 3276102 w 5485018"/>
                <a:gd name="connsiteY10" fmla="*/ 955249 h 4518038"/>
                <a:gd name="connsiteX11" fmla="*/ 2119808 w 5485018"/>
                <a:gd name="connsiteY11" fmla="*/ 727992 h 4518038"/>
                <a:gd name="connsiteX12" fmla="*/ 2112990 w 5485018"/>
                <a:gd name="connsiteY12" fmla="*/ 727992 h 4518038"/>
                <a:gd name="connsiteX13" fmla="*/ 2100468 w 5485018"/>
                <a:gd name="connsiteY13" fmla="*/ 727992 h 4518038"/>
                <a:gd name="connsiteX14" fmla="*/ 2087947 w 5485018"/>
                <a:gd name="connsiteY14" fmla="*/ 727629 h 4518038"/>
                <a:gd name="connsiteX15" fmla="*/ 1989265 w 5485018"/>
                <a:gd name="connsiteY15" fmla="*/ 726055 h 4518038"/>
                <a:gd name="connsiteX16" fmla="*/ 946901 w 5485018"/>
                <a:gd name="connsiteY16" fmla="*/ 945810 h 4518038"/>
                <a:gd name="connsiteX17" fmla="*/ 218808 w 5485018"/>
                <a:gd name="connsiteY17" fmla="*/ 1519271 h 4518038"/>
                <a:gd name="connsiteX18" fmla="*/ 77177 w 5485018"/>
                <a:gd name="connsiteY18" fmla="*/ 1709761 h 4518038"/>
                <a:gd name="connsiteX19" fmla="*/ 0 w 5485018"/>
                <a:gd name="connsiteY19" fmla="*/ 1837634 h 4518038"/>
                <a:gd name="connsiteX20" fmla="*/ 0 w 5485018"/>
                <a:gd name="connsiteY20" fmla="*/ 701173 h 4518038"/>
                <a:gd name="connsiteX21" fmla="*/ 94238 w 5485018"/>
                <a:gd name="connsiteY21" fmla="*/ 618817 h 4518038"/>
                <a:gd name="connsiteX22" fmla="*/ 1989265 w 5485018"/>
                <a:gd name="connsiteY22" fmla="*/ 0 h 451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85018" h="4518038">
                  <a:moveTo>
                    <a:pt x="1989265" y="0"/>
                  </a:moveTo>
                  <a:cubicBezTo>
                    <a:pt x="2030052" y="0"/>
                    <a:pt x="2070466" y="606"/>
                    <a:pt x="2112245" y="1937"/>
                  </a:cubicBezTo>
                  <a:cubicBezTo>
                    <a:pt x="2114725" y="1937"/>
                    <a:pt x="2117453" y="1937"/>
                    <a:pt x="2119933" y="1937"/>
                  </a:cubicBezTo>
                  <a:cubicBezTo>
                    <a:pt x="4808915" y="1937"/>
                    <a:pt x="5916843" y="2490455"/>
                    <a:pt x="5333582" y="4434610"/>
                  </a:cubicBezTo>
                  <a:lnTo>
                    <a:pt x="5305435" y="4518038"/>
                  </a:lnTo>
                  <a:lnTo>
                    <a:pt x="4512666" y="4518038"/>
                  </a:lnTo>
                  <a:lnTo>
                    <a:pt x="4574099" y="4368919"/>
                  </a:lnTo>
                  <a:cubicBezTo>
                    <a:pt x="4684932" y="4060345"/>
                    <a:pt x="4741091" y="3730957"/>
                    <a:pt x="4741091" y="3389833"/>
                  </a:cubicBezTo>
                  <a:cubicBezTo>
                    <a:pt x="4741091" y="3043625"/>
                    <a:pt x="4683319" y="2706493"/>
                    <a:pt x="4569388" y="2387755"/>
                  </a:cubicBezTo>
                  <a:cubicBezTo>
                    <a:pt x="4454218" y="2065386"/>
                    <a:pt x="4287225" y="1779441"/>
                    <a:pt x="4073248" y="1537907"/>
                  </a:cubicBezTo>
                  <a:cubicBezTo>
                    <a:pt x="3850965" y="1287054"/>
                    <a:pt x="3582688" y="1091019"/>
                    <a:pt x="3276102" y="955249"/>
                  </a:cubicBezTo>
                  <a:cubicBezTo>
                    <a:pt x="2935427" y="804470"/>
                    <a:pt x="2546399" y="727992"/>
                    <a:pt x="2119808" y="727992"/>
                  </a:cubicBezTo>
                  <a:lnTo>
                    <a:pt x="2112990" y="727992"/>
                  </a:lnTo>
                  <a:lnTo>
                    <a:pt x="2100468" y="727992"/>
                  </a:lnTo>
                  <a:lnTo>
                    <a:pt x="2087947" y="727629"/>
                  </a:lnTo>
                  <a:cubicBezTo>
                    <a:pt x="2054599" y="726541"/>
                    <a:pt x="2022241" y="726055"/>
                    <a:pt x="1989265" y="726055"/>
                  </a:cubicBezTo>
                  <a:cubicBezTo>
                    <a:pt x="1603957" y="726055"/>
                    <a:pt x="1253114" y="799872"/>
                    <a:pt x="946901" y="945810"/>
                  </a:cubicBezTo>
                  <a:cubicBezTo>
                    <a:pt x="667837" y="1078435"/>
                    <a:pt x="422869" y="1271444"/>
                    <a:pt x="218808" y="1519271"/>
                  </a:cubicBezTo>
                  <a:cubicBezTo>
                    <a:pt x="168847" y="1579957"/>
                    <a:pt x="121614" y="1643495"/>
                    <a:pt x="77177" y="1709761"/>
                  </a:cubicBezTo>
                  <a:lnTo>
                    <a:pt x="0" y="1837634"/>
                  </a:lnTo>
                  <a:lnTo>
                    <a:pt x="0" y="701173"/>
                  </a:lnTo>
                  <a:lnTo>
                    <a:pt x="94238" y="618817"/>
                  </a:lnTo>
                  <a:cubicBezTo>
                    <a:pt x="583605" y="235740"/>
                    <a:pt x="1215977" y="0"/>
                    <a:pt x="1989265"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3ADE4509-9115-467E-836A-106D01A0E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36191"/>
              <a:ext cx="5485018" cy="4518038"/>
            </a:xfrm>
            <a:custGeom>
              <a:avLst/>
              <a:gdLst>
                <a:gd name="connsiteX0" fmla="*/ 1989265 w 5485018"/>
                <a:gd name="connsiteY0" fmla="*/ 0 h 4518038"/>
                <a:gd name="connsiteX1" fmla="*/ 2112245 w 5485018"/>
                <a:gd name="connsiteY1" fmla="*/ 1937 h 4518038"/>
                <a:gd name="connsiteX2" fmla="*/ 2119933 w 5485018"/>
                <a:gd name="connsiteY2" fmla="*/ 1937 h 4518038"/>
                <a:gd name="connsiteX3" fmla="*/ 5333582 w 5485018"/>
                <a:gd name="connsiteY3" fmla="*/ 4434610 h 4518038"/>
                <a:gd name="connsiteX4" fmla="*/ 5305435 w 5485018"/>
                <a:gd name="connsiteY4" fmla="*/ 4518038 h 4518038"/>
                <a:gd name="connsiteX5" fmla="*/ 4646095 w 5485018"/>
                <a:gd name="connsiteY5" fmla="*/ 4518038 h 4518038"/>
                <a:gd name="connsiteX6" fmla="*/ 4691006 w 5485018"/>
                <a:gd name="connsiteY6" fmla="*/ 4409093 h 4518038"/>
                <a:gd name="connsiteX7" fmla="*/ 4864938 w 5485018"/>
                <a:gd name="connsiteY7" fmla="*/ 3389953 h 4518038"/>
                <a:gd name="connsiteX8" fmla="*/ 4686293 w 5485018"/>
                <a:gd name="connsiteY8" fmla="*/ 2347943 h 4518038"/>
                <a:gd name="connsiteX9" fmla="*/ 4166848 w 5485018"/>
                <a:gd name="connsiteY9" fmla="*/ 1458888 h 4518038"/>
                <a:gd name="connsiteX10" fmla="*/ 3327179 w 5485018"/>
                <a:gd name="connsiteY10" fmla="*/ 845129 h 4518038"/>
                <a:gd name="connsiteX11" fmla="*/ 2119684 w 5485018"/>
                <a:gd name="connsiteY11" fmla="*/ 607104 h 4518038"/>
                <a:gd name="connsiteX12" fmla="*/ 2113362 w 5485018"/>
                <a:gd name="connsiteY12" fmla="*/ 607104 h 4518038"/>
                <a:gd name="connsiteX13" fmla="*/ 2102700 w 5485018"/>
                <a:gd name="connsiteY13" fmla="*/ 607104 h 4518038"/>
                <a:gd name="connsiteX14" fmla="*/ 2092038 w 5485018"/>
                <a:gd name="connsiteY14" fmla="*/ 606740 h 4518038"/>
                <a:gd name="connsiteX15" fmla="*/ 1989265 w 5485018"/>
                <a:gd name="connsiteY15" fmla="*/ 605046 h 4518038"/>
                <a:gd name="connsiteX16" fmla="*/ 892105 w 5485018"/>
                <a:gd name="connsiteY16" fmla="*/ 837143 h 4518038"/>
                <a:gd name="connsiteX17" fmla="*/ 121738 w 5485018"/>
                <a:gd name="connsiteY17" fmla="*/ 1443641 h 4518038"/>
                <a:gd name="connsiteX18" fmla="*/ 0 w 5485018"/>
                <a:gd name="connsiteY18" fmla="*/ 1607393 h 4518038"/>
                <a:gd name="connsiteX19" fmla="*/ 0 w 5485018"/>
                <a:gd name="connsiteY19" fmla="*/ 701173 h 4518038"/>
                <a:gd name="connsiteX20" fmla="*/ 94238 w 5485018"/>
                <a:gd name="connsiteY20" fmla="*/ 618817 h 4518038"/>
                <a:gd name="connsiteX21" fmla="*/ 1989265 w 5485018"/>
                <a:gd name="connsiteY21" fmla="*/ 0 h 451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485018" h="4518038">
                  <a:moveTo>
                    <a:pt x="1989265" y="0"/>
                  </a:moveTo>
                  <a:cubicBezTo>
                    <a:pt x="2030052" y="0"/>
                    <a:pt x="2070466" y="606"/>
                    <a:pt x="2112245" y="1937"/>
                  </a:cubicBezTo>
                  <a:cubicBezTo>
                    <a:pt x="2114725" y="1937"/>
                    <a:pt x="2117453" y="1937"/>
                    <a:pt x="2119933" y="1937"/>
                  </a:cubicBezTo>
                  <a:cubicBezTo>
                    <a:pt x="4808915" y="1937"/>
                    <a:pt x="5916843" y="2490455"/>
                    <a:pt x="5333582" y="4434610"/>
                  </a:cubicBezTo>
                  <a:lnTo>
                    <a:pt x="5305435" y="4518038"/>
                  </a:lnTo>
                  <a:lnTo>
                    <a:pt x="4646095" y="4518038"/>
                  </a:lnTo>
                  <a:lnTo>
                    <a:pt x="4691006" y="4409093"/>
                  </a:lnTo>
                  <a:cubicBezTo>
                    <a:pt x="4806425" y="4087572"/>
                    <a:pt x="4864938" y="3744753"/>
                    <a:pt x="4864938" y="3389953"/>
                  </a:cubicBezTo>
                  <a:cubicBezTo>
                    <a:pt x="4864938" y="3030072"/>
                    <a:pt x="4804812" y="2679509"/>
                    <a:pt x="4686293" y="2347943"/>
                  </a:cubicBezTo>
                  <a:cubicBezTo>
                    <a:pt x="4565916" y="2011174"/>
                    <a:pt x="4391115" y="1712040"/>
                    <a:pt x="4166848" y="1458888"/>
                  </a:cubicBezTo>
                  <a:cubicBezTo>
                    <a:pt x="3932787" y="1194604"/>
                    <a:pt x="3650253" y="988162"/>
                    <a:pt x="3327179" y="845129"/>
                  </a:cubicBezTo>
                  <a:cubicBezTo>
                    <a:pt x="2970387" y="687212"/>
                    <a:pt x="2564126" y="607104"/>
                    <a:pt x="2119684" y="607104"/>
                  </a:cubicBezTo>
                  <a:lnTo>
                    <a:pt x="2113362" y="607104"/>
                  </a:lnTo>
                  <a:lnTo>
                    <a:pt x="2102700" y="607104"/>
                  </a:lnTo>
                  <a:lnTo>
                    <a:pt x="2092038" y="606740"/>
                  </a:lnTo>
                  <a:cubicBezTo>
                    <a:pt x="2057202" y="605532"/>
                    <a:pt x="2023605" y="605046"/>
                    <a:pt x="1989265" y="605046"/>
                  </a:cubicBezTo>
                  <a:cubicBezTo>
                    <a:pt x="1584989" y="605046"/>
                    <a:pt x="1215923" y="682977"/>
                    <a:pt x="892105" y="837143"/>
                  </a:cubicBezTo>
                  <a:cubicBezTo>
                    <a:pt x="596554" y="977755"/>
                    <a:pt x="337327" y="1181776"/>
                    <a:pt x="121738" y="1443641"/>
                  </a:cubicBezTo>
                  <a:lnTo>
                    <a:pt x="0" y="1607393"/>
                  </a:lnTo>
                  <a:lnTo>
                    <a:pt x="0" y="701173"/>
                  </a:lnTo>
                  <a:lnTo>
                    <a:pt x="94238" y="618817"/>
                  </a:lnTo>
                  <a:cubicBezTo>
                    <a:pt x="583605" y="235740"/>
                    <a:pt x="1215977" y="0"/>
                    <a:pt x="1989265"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B8AEE038-5037-42A4-9563-BCE140CA4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2361563"/>
              <a:ext cx="5474293" cy="4492666"/>
            </a:xfrm>
            <a:custGeom>
              <a:avLst/>
              <a:gdLst>
                <a:gd name="connsiteX0" fmla="*/ 2115592 w 5474293"/>
                <a:gd name="connsiteY0" fmla="*/ 41 h 4492666"/>
                <a:gd name="connsiteX1" fmla="*/ 3398462 w 5474293"/>
                <a:gd name="connsiteY1" fmla="*/ 218585 h 4492666"/>
                <a:gd name="connsiteX2" fmla="*/ 3475450 w 5474293"/>
                <a:gd name="connsiteY2" fmla="*/ 248231 h 4492666"/>
                <a:gd name="connsiteX3" fmla="*/ 3514006 w 5474293"/>
                <a:gd name="connsiteY3" fmla="*/ 262994 h 4492666"/>
                <a:gd name="connsiteX4" fmla="*/ 3551818 w 5474293"/>
                <a:gd name="connsiteY4" fmla="*/ 279573 h 4492666"/>
                <a:gd name="connsiteX5" fmla="*/ 3627317 w 5474293"/>
                <a:gd name="connsiteY5" fmla="*/ 313213 h 4492666"/>
                <a:gd name="connsiteX6" fmla="*/ 3665128 w 5474293"/>
                <a:gd name="connsiteY6" fmla="*/ 330033 h 4492666"/>
                <a:gd name="connsiteX7" fmla="*/ 3702071 w 5474293"/>
                <a:gd name="connsiteY7" fmla="*/ 348669 h 4492666"/>
                <a:gd name="connsiteX8" fmla="*/ 3775959 w 5474293"/>
                <a:gd name="connsiteY8" fmla="*/ 386060 h 4492666"/>
                <a:gd name="connsiteX9" fmla="*/ 3812905 w 5474293"/>
                <a:gd name="connsiteY9" fmla="*/ 404817 h 4492666"/>
                <a:gd name="connsiteX10" fmla="*/ 3848855 w 5474293"/>
                <a:gd name="connsiteY10" fmla="*/ 425267 h 4492666"/>
                <a:gd name="connsiteX11" fmla="*/ 3920762 w 5474293"/>
                <a:gd name="connsiteY11" fmla="*/ 466653 h 4492666"/>
                <a:gd name="connsiteX12" fmla="*/ 3956712 w 5474293"/>
                <a:gd name="connsiteY12" fmla="*/ 487466 h 4492666"/>
                <a:gd name="connsiteX13" fmla="*/ 3991550 w 5474293"/>
                <a:gd name="connsiteY13" fmla="*/ 509852 h 4492666"/>
                <a:gd name="connsiteX14" fmla="*/ 4511739 w 5474293"/>
                <a:gd name="connsiteY14" fmla="*/ 921042 h 4492666"/>
                <a:gd name="connsiteX15" fmla="*/ 4933990 w 5474293"/>
                <a:gd name="connsiteY15" fmla="*/ 1431579 h 4492666"/>
                <a:gd name="connsiteX16" fmla="*/ 5244418 w 5474293"/>
                <a:gd name="connsiteY16" fmla="*/ 2014241 h 4492666"/>
                <a:gd name="connsiteX17" fmla="*/ 5433601 w 5474293"/>
                <a:gd name="connsiteY17" fmla="*/ 2643851 h 4492666"/>
                <a:gd name="connsiteX18" fmla="*/ 5469182 w 5474293"/>
                <a:gd name="connsiteY18" fmla="*/ 2969730 h 4492666"/>
                <a:gd name="connsiteX19" fmla="*/ 5472280 w 5474293"/>
                <a:gd name="connsiteY19" fmla="*/ 3051530 h 4492666"/>
                <a:gd name="connsiteX20" fmla="*/ 5473893 w 5474293"/>
                <a:gd name="connsiteY20" fmla="*/ 3133213 h 4492666"/>
                <a:gd name="connsiteX21" fmla="*/ 5473396 w 5474293"/>
                <a:gd name="connsiteY21" fmla="*/ 3214894 h 4492666"/>
                <a:gd name="connsiteX22" fmla="*/ 5471413 w 5474293"/>
                <a:gd name="connsiteY22" fmla="*/ 3296455 h 4492666"/>
                <a:gd name="connsiteX23" fmla="*/ 5370003 w 5474293"/>
                <a:gd name="connsiteY23" fmla="*/ 3937439 h 4492666"/>
                <a:gd name="connsiteX24" fmla="*/ 5330578 w 5474293"/>
                <a:gd name="connsiteY24" fmla="*/ 4093542 h 4492666"/>
                <a:gd name="connsiteX25" fmla="*/ 5309380 w 5474293"/>
                <a:gd name="connsiteY25" fmla="*/ 4170988 h 4492666"/>
                <a:gd name="connsiteX26" fmla="*/ 5289173 w 5474293"/>
                <a:gd name="connsiteY26" fmla="*/ 4248555 h 4492666"/>
                <a:gd name="connsiteX27" fmla="*/ 5266983 w 5474293"/>
                <a:gd name="connsiteY27" fmla="*/ 4325639 h 4492666"/>
                <a:gd name="connsiteX28" fmla="*/ 5245039 w 5474293"/>
                <a:gd name="connsiteY28" fmla="*/ 4402599 h 4492666"/>
                <a:gd name="connsiteX29" fmla="*/ 5216062 w 5474293"/>
                <a:gd name="connsiteY29" fmla="*/ 4492666 h 4492666"/>
                <a:gd name="connsiteX30" fmla="*/ 4901582 w 5474293"/>
                <a:gd name="connsiteY30" fmla="*/ 4492666 h 4492666"/>
                <a:gd name="connsiteX31" fmla="*/ 4912791 w 5474293"/>
                <a:gd name="connsiteY31" fmla="*/ 4462983 h 4492666"/>
                <a:gd name="connsiteX32" fmla="*/ 4934983 w 5474293"/>
                <a:gd name="connsiteY32" fmla="*/ 4393040 h 4492666"/>
                <a:gd name="connsiteX33" fmla="*/ 4956181 w 5474293"/>
                <a:gd name="connsiteY33" fmla="*/ 4322734 h 4492666"/>
                <a:gd name="connsiteX34" fmla="*/ 4990895 w 5474293"/>
                <a:gd name="connsiteY34" fmla="*/ 4180064 h 4492666"/>
                <a:gd name="connsiteX35" fmla="*/ 5014697 w 5474293"/>
                <a:gd name="connsiteY35" fmla="*/ 4035216 h 4492666"/>
                <a:gd name="connsiteX36" fmla="*/ 5026474 w 5474293"/>
                <a:gd name="connsiteY36" fmla="*/ 3888915 h 4492666"/>
                <a:gd name="connsiteX37" fmla="*/ 4998580 w 5474293"/>
                <a:gd name="connsiteY37" fmla="*/ 3307225 h 4492666"/>
                <a:gd name="connsiteX38" fmla="*/ 4990770 w 5474293"/>
                <a:gd name="connsiteY38" fmla="*/ 3235586 h 4492666"/>
                <a:gd name="connsiteX39" fmla="*/ 4982093 w 5474293"/>
                <a:gd name="connsiteY39" fmla="*/ 3164190 h 4492666"/>
                <a:gd name="connsiteX40" fmla="*/ 4971556 w 5474293"/>
                <a:gd name="connsiteY40" fmla="*/ 3093158 h 4492666"/>
                <a:gd name="connsiteX41" fmla="*/ 4960024 w 5474293"/>
                <a:gd name="connsiteY41" fmla="*/ 3022368 h 4492666"/>
                <a:gd name="connsiteX42" fmla="*/ 4946883 w 5474293"/>
                <a:gd name="connsiteY42" fmla="*/ 2951941 h 4492666"/>
                <a:gd name="connsiteX43" fmla="*/ 4940685 w 5474293"/>
                <a:gd name="connsiteY43" fmla="*/ 2916728 h 4492666"/>
                <a:gd name="connsiteX44" fmla="*/ 4933123 w 5474293"/>
                <a:gd name="connsiteY44" fmla="*/ 2881754 h 4492666"/>
                <a:gd name="connsiteX45" fmla="*/ 4918494 w 5474293"/>
                <a:gd name="connsiteY45" fmla="*/ 2811812 h 4492666"/>
                <a:gd name="connsiteX46" fmla="*/ 4911553 w 5474293"/>
                <a:gd name="connsiteY46" fmla="*/ 2776841 h 4492666"/>
                <a:gd name="connsiteX47" fmla="*/ 4903494 w 5474293"/>
                <a:gd name="connsiteY47" fmla="*/ 2742111 h 4492666"/>
                <a:gd name="connsiteX48" fmla="*/ 4755594 w 5474293"/>
                <a:gd name="connsiteY48" fmla="*/ 2192244 h 4492666"/>
                <a:gd name="connsiteX49" fmla="*/ 4523888 w 5474293"/>
                <a:gd name="connsiteY49" fmla="*/ 1671057 h 4492666"/>
                <a:gd name="connsiteX50" fmla="*/ 4489176 w 5474293"/>
                <a:gd name="connsiteY50" fmla="*/ 1608376 h 4492666"/>
                <a:gd name="connsiteX51" fmla="*/ 4451613 w 5474293"/>
                <a:gd name="connsiteY51" fmla="*/ 1547507 h 4492666"/>
                <a:gd name="connsiteX52" fmla="*/ 4414049 w 5474293"/>
                <a:gd name="connsiteY52" fmla="*/ 1486398 h 4492666"/>
                <a:gd name="connsiteX53" fmla="*/ 4373758 w 5474293"/>
                <a:gd name="connsiteY53" fmla="*/ 1427104 h 4492666"/>
                <a:gd name="connsiteX54" fmla="*/ 4332971 w 5474293"/>
                <a:gd name="connsiteY54" fmla="*/ 1367930 h 4492666"/>
                <a:gd name="connsiteX55" fmla="*/ 4289828 w 5474293"/>
                <a:gd name="connsiteY55" fmla="*/ 1310450 h 4492666"/>
                <a:gd name="connsiteX56" fmla="*/ 4268258 w 5474293"/>
                <a:gd name="connsiteY56" fmla="*/ 1281651 h 4492666"/>
                <a:gd name="connsiteX57" fmla="*/ 4257471 w 5474293"/>
                <a:gd name="connsiteY57" fmla="*/ 1267250 h 4492666"/>
                <a:gd name="connsiteX58" fmla="*/ 4245941 w 5474293"/>
                <a:gd name="connsiteY58" fmla="*/ 1253455 h 4492666"/>
                <a:gd name="connsiteX59" fmla="*/ 4199824 w 5474293"/>
                <a:gd name="connsiteY59" fmla="*/ 1198154 h 4492666"/>
                <a:gd name="connsiteX60" fmla="*/ 3782406 w 5474293"/>
                <a:gd name="connsiteY60" fmla="*/ 797372 h 4492666"/>
                <a:gd name="connsiteX61" fmla="*/ 3540661 w 5474293"/>
                <a:gd name="connsiteY61" fmla="*/ 632194 h 4492666"/>
                <a:gd name="connsiteX62" fmla="*/ 3279449 w 5474293"/>
                <a:gd name="connsiteY62" fmla="*/ 495211 h 4492666"/>
                <a:gd name="connsiteX63" fmla="*/ 2712893 w 5474293"/>
                <a:gd name="connsiteY63" fmla="*/ 311278 h 4492666"/>
                <a:gd name="connsiteX64" fmla="*/ 2639377 w 5474293"/>
                <a:gd name="connsiteY64" fmla="*/ 295787 h 4492666"/>
                <a:gd name="connsiteX65" fmla="*/ 2564993 w 5474293"/>
                <a:gd name="connsiteY65" fmla="*/ 284291 h 4492666"/>
                <a:gd name="connsiteX66" fmla="*/ 2415482 w 5474293"/>
                <a:gd name="connsiteY66" fmla="*/ 264446 h 4492666"/>
                <a:gd name="connsiteX67" fmla="*/ 2340231 w 5474293"/>
                <a:gd name="connsiteY67" fmla="*/ 257428 h 4492666"/>
                <a:gd name="connsiteX68" fmla="*/ 2264732 w 5474293"/>
                <a:gd name="connsiteY68" fmla="*/ 251982 h 4492666"/>
                <a:gd name="connsiteX69" fmla="*/ 2112989 w 5474293"/>
                <a:gd name="connsiteY69" fmla="*/ 245811 h 4492666"/>
                <a:gd name="connsiteX70" fmla="*/ 1515068 w 5474293"/>
                <a:gd name="connsiteY70" fmla="*/ 306677 h 4492666"/>
                <a:gd name="connsiteX71" fmla="*/ 963016 w 5474293"/>
                <a:gd name="connsiteY71" fmla="*/ 513967 h 4492666"/>
                <a:gd name="connsiteX72" fmla="*/ 485101 w 5474293"/>
                <a:gd name="connsiteY72" fmla="*/ 835489 h 4492666"/>
                <a:gd name="connsiteX73" fmla="*/ 377616 w 5474293"/>
                <a:gd name="connsiteY73" fmla="*/ 929391 h 4492666"/>
                <a:gd name="connsiteX74" fmla="*/ 350963 w 5474293"/>
                <a:gd name="connsiteY74" fmla="*/ 952869 h 4492666"/>
                <a:gd name="connsiteX75" fmla="*/ 325177 w 5474293"/>
                <a:gd name="connsiteY75" fmla="*/ 977433 h 4492666"/>
                <a:gd name="connsiteX76" fmla="*/ 273108 w 5474293"/>
                <a:gd name="connsiteY76" fmla="*/ 1026079 h 4492666"/>
                <a:gd name="connsiteX77" fmla="*/ 246950 w 5474293"/>
                <a:gd name="connsiteY77" fmla="*/ 1050280 h 4492666"/>
                <a:gd name="connsiteX78" fmla="*/ 221907 w 5474293"/>
                <a:gd name="connsiteY78" fmla="*/ 1075572 h 4492666"/>
                <a:gd name="connsiteX79" fmla="*/ 171698 w 5474293"/>
                <a:gd name="connsiteY79" fmla="*/ 1126154 h 4492666"/>
                <a:gd name="connsiteX80" fmla="*/ 123596 w 5474293"/>
                <a:gd name="connsiteY80" fmla="*/ 1178793 h 4492666"/>
                <a:gd name="connsiteX81" fmla="*/ 76734 w 5474293"/>
                <a:gd name="connsiteY81" fmla="*/ 1232642 h 4492666"/>
                <a:gd name="connsiteX82" fmla="*/ 0 w 5474293"/>
                <a:gd name="connsiteY82" fmla="*/ 1334855 h 4492666"/>
                <a:gd name="connsiteX83" fmla="*/ 0 w 5474293"/>
                <a:gd name="connsiteY83" fmla="*/ 663435 h 4492666"/>
                <a:gd name="connsiteX84" fmla="*/ 16483 w 5474293"/>
                <a:gd name="connsiteY84" fmla="*/ 648530 h 4492666"/>
                <a:gd name="connsiteX85" fmla="*/ 48220 w 5474293"/>
                <a:gd name="connsiteY85" fmla="*/ 620940 h 4492666"/>
                <a:gd name="connsiteX86" fmla="*/ 81570 w 5474293"/>
                <a:gd name="connsiteY86" fmla="*/ 595043 h 4492666"/>
                <a:gd name="connsiteX87" fmla="*/ 217693 w 5474293"/>
                <a:gd name="connsiteY87" fmla="*/ 495573 h 4492666"/>
                <a:gd name="connsiteX88" fmla="*/ 817844 w 5474293"/>
                <a:gd name="connsiteY88" fmla="*/ 193898 h 4492666"/>
                <a:gd name="connsiteX89" fmla="*/ 1463494 w 5474293"/>
                <a:gd name="connsiteY89" fmla="*/ 41427 h 4492666"/>
                <a:gd name="connsiteX90" fmla="*/ 2115592 w 5474293"/>
                <a:gd name="connsiteY90" fmla="*/ 41 h 449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474293" h="4492666">
                  <a:moveTo>
                    <a:pt x="2115592" y="41"/>
                  </a:moveTo>
                  <a:cubicBezTo>
                    <a:pt x="2546769" y="1129"/>
                    <a:pt x="2985634" y="65627"/>
                    <a:pt x="3398462" y="218585"/>
                  </a:cubicBezTo>
                  <a:lnTo>
                    <a:pt x="3475450" y="248231"/>
                  </a:lnTo>
                  <a:lnTo>
                    <a:pt x="3514006" y="262994"/>
                  </a:lnTo>
                  <a:cubicBezTo>
                    <a:pt x="3526651" y="268318"/>
                    <a:pt x="3539171" y="274006"/>
                    <a:pt x="3551818" y="279573"/>
                  </a:cubicBezTo>
                  <a:lnTo>
                    <a:pt x="3627317" y="313213"/>
                  </a:lnTo>
                  <a:lnTo>
                    <a:pt x="3665128" y="330033"/>
                  </a:lnTo>
                  <a:cubicBezTo>
                    <a:pt x="3677650" y="335841"/>
                    <a:pt x="3689676" y="342377"/>
                    <a:pt x="3702071" y="348669"/>
                  </a:cubicBezTo>
                  <a:lnTo>
                    <a:pt x="3775959" y="386060"/>
                  </a:lnTo>
                  <a:lnTo>
                    <a:pt x="3812905" y="404817"/>
                  </a:lnTo>
                  <a:cubicBezTo>
                    <a:pt x="3825054" y="411352"/>
                    <a:pt x="3836832" y="418491"/>
                    <a:pt x="3848855" y="425267"/>
                  </a:cubicBezTo>
                  <a:lnTo>
                    <a:pt x="3920762" y="466653"/>
                  </a:lnTo>
                  <a:lnTo>
                    <a:pt x="3956712" y="487466"/>
                  </a:lnTo>
                  <a:lnTo>
                    <a:pt x="3991550" y="509852"/>
                  </a:lnTo>
                  <a:cubicBezTo>
                    <a:pt x="4178500" y="628078"/>
                    <a:pt x="4353674" y="766030"/>
                    <a:pt x="4511739" y="921042"/>
                  </a:cubicBezTo>
                  <a:cubicBezTo>
                    <a:pt x="4669309" y="1076539"/>
                    <a:pt x="4811754" y="1247647"/>
                    <a:pt x="4933990" y="1431579"/>
                  </a:cubicBezTo>
                  <a:cubicBezTo>
                    <a:pt x="5056724" y="1615272"/>
                    <a:pt x="5159993" y="1811186"/>
                    <a:pt x="5244418" y="2014241"/>
                  </a:cubicBezTo>
                  <a:cubicBezTo>
                    <a:pt x="5327481" y="2217657"/>
                    <a:pt x="5396409" y="2427728"/>
                    <a:pt x="5433601" y="2643851"/>
                  </a:cubicBezTo>
                  <a:cubicBezTo>
                    <a:pt x="5452446" y="2751792"/>
                    <a:pt x="5463480" y="2860819"/>
                    <a:pt x="5469182" y="2969730"/>
                  </a:cubicBezTo>
                  <a:cubicBezTo>
                    <a:pt x="5471413" y="2996957"/>
                    <a:pt x="5471785" y="3024183"/>
                    <a:pt x="5472280" y="3051530"/>
                  </a:cubicBezTo>
                  <a:lnTo>
                    <a:pt x="5473893" y="3133213"/>
                  </a:lnTo>
                  <a:cubicBezTo>
                    <a:pt x="5474883" y="3160441"/>
                    <a:pt x="5473770" y="3187667"/>
                    <a:pt x="5473396" y="3214894"/>
                  </a:cubicBezTo>
                  <a:lnTo>
                    <a:pt x="5471413" y="3296455"/>
                  </a:lnTo>
                  <a:cubicBezTo>
                    <a:pt x="5463726" y="3513909"/>
                    <a:pt x="5421452" y="3728700"/>
                    <a:pt x="5370003" y="3937439"/>
                  </a:cubicBezTo>
                  <a:cubicBezTo>
                    <a:pt x="5356367" y="3989595"/>
                    <a:pt x="5343100" y="4041629"/>
                    <a:pt x="5330578" y="4093542"/>
                  </a:cubicBezTo>
                  <a:lnTo>
                    <a:pt x="5309380" y="4170988"/>
                  </a:lnTo>
                  <a:lnTo>
                    <a:pt x="5289173" y="4248555"/>
                  </a:lnTo>
                  <a:lnTo>
                    <a:pt x="5266983" y="4325639"/>
                  </a:lnTo>
                  <a:cubicBezTo>
                    <a:pt x="5259667" y="4351292"/>
                    <a:pt x="5253096" y="4377187"/>
                    <a:pt x="5245039" y="4402599"/>
                  </a:cubicBezTo>
                  <a:lnTo>
                    <a:pt x="5216062" y="4492666"/>
                  </a:lnTo>
                  <a:lnTo>
                    <a:pt x="4901582" y="4492666"/>
                  </a:lnTo>
                  <a:lnTo>
                    <a:pt x="4912791" y="4462983"/>
                  </a:lnTo>
                  <a:cubicBezTo>
                    <a:pt x="4921718" y="4440114"/>
                    <a:pt x="4927669" y="4416273"/>
                    <a:pt x="4934983" y="4393040"/>
                  </a:cubicBezTo>
                  <a:lnTo>
                    <a:pt x="4956181" y="4322734"/>
                  </a:lnTo>
                  <a:cubicBezTo>
                    <a:pt x="4968704" y="4275420"/>
                    <a:pt x="4979862" y="4227742"/>
                    <a:pt x="4990895" y="4180064"/>
                  </a:cubicBezTo>
                  <a:cubicBezTo>
                    <a:pt x="5000067" y="4131903"/>
                    <a:pt x="5007506" y="4083498"/>
                    <a:pt x="5014697" y="4035216"/>
                  </a:cubicBezTo>
                  <a:cubicBezTo>
                    <a:pt x="5019284" y="3986327"/>
                    <a:pt x="5023871" y="3937683"/>
                    <a:pt x="5026474" y="3888915"/>
                  </a:cubicBezTo>
                  <a:cubicBezTo>
                    <a:pt x="5034534" y="3693002"/>
                    <a:pt x="5016310" y="3498298"/>
                    <a:pt x="4998580" y="3307225"/>
                  </a:cubicBezTo>
                  <a:lnTo>
                    <a:pt x="4990770" y="3235586"/>
                  </a:lnTo>
                  <a:cubicBezTo>
                    <a:pt x="4988167" y="3211748"/>
                    <a:pt x="4986182" y="3187910"/>
                    <a:pt x="4982093" y="3164190"/>
                  </a:cubicBezTo>
                  <a:lnTo>
                    <a:pt x="4971556" y="3093158"/>
                  </a:lnTo>
                  <a:cubicBezTo>
                    <a:pt x="4968084" y="3069442"/>
                    <a:pt x="4964735" y="3045844"/>
                    <a:pt x="4960024" y="3022368"/>
                  </a:cubicBezTo>
                  <a:lnTo>
                    <a:pt x="4946883" y="2951941"/>
                  </a:lnTo>
                  <a:lnTo>
                    <a:pt x="4940685" y="2916728"/>
                  </a:lnTo>
                  <a:cubicBezTo>
                    <a:pt x="4938454" y="2904988"/>
                    <a:pt x="4935603" y="2893372"/>
                    <a:pt x="4933123" y="2881754"/>
                  </a:cubicBezTo>
                  <a:cubicBezTo>
                    <a:pt x="4927915" y="2858522"/>
                    <a:pt x="4923205" y="2835167"/>
                    <a:pt x="4918494" y="2811812"/>
                  </a:cubicBezTo>
                  <a:lnTo>
                    <a:pt x="4911553" y="2776841"/>
                  </a:lnTo>
                  <a:lnTo>
                    <a:pt x="4903494" y="2742111"/>
                  </a:lnTo>
                  <a:cubicBezTo>
                    <a:pt x="4862335" y="2556724"/>
                    <a:pt x="4819069" y="2371579"/>
                    <a:pt x="4755594" y="2192244"/>
                  </a:cubicBezTo>
                  <a:cubicBezTo>
                    <a:pt x="4693607" y="2012547"/>
                    <a:pt x="4616123" y="1837930"/>
                    <a:pt x="4523888" y="1671057"/>
                  </a:cubicBezTo>
                  <a:lnTo>
                    <a:pt x="4489176" y="1608376"/>
                  </a:lnTo>
                  <a:lnTo>
                    <a:pt x="4451613" y="1547507"/>
                  </a:lnTo>
                  <a:cubicBezTo>
                    <a:pt x="4439092" y="1527178"/>
                    <a:pt x="4427065" y="1506485"/>
                    <a:pt x="4414049" y="1486398"/>
                  </a:cubicBezTo>
                  <a:lnTo>
                    <a:pt x="4373758" y="1427104"/>
                  </a:lnTo>
                  <a:cubicBezTo>
                    <a:pt x="4360121" y="1407499"/>
                    <a:pt x="4347475" y="1387050"/>
                    <a:pt x="4332971" y="1367930"/>
                  </a:cubicBezTo>
                  <a:lnTo>
                    <a:pt x="4289828" y="1310450"/>
                  </a:lnTo>
                  <a:lnTo>
                    <a:pt x="4268258" y="1281651"/>
                  </a:lnTo>
                  <a:lnTo>
                    <a:pt x="4257471" y="1267250"/>
                  </a:lnTo>
                  <a:lnTo>
                    <a:pt x="4245941" y="1253455"/>
                  </a:lnTo>
                  <a:lnTo>
                    <a:pt x="4199824" y="1198154"/>
                  </a:lnTo>
                  <a:cubicBezTo>
                    <a:pt x="4076223" y="1051127"/>
                    <a:pt x="3936878" y="915598"/>
                    <a:pt x="3782406" y="797372"/>
                  </a:cubicBezTo>
                  <a:cubicBezTo>
                    <a:pt x="3705172" y="738198"/>
                    <a:pt x="3624465" y="683017"/>
                    <a:pt x="3540661" y="632194"/>
                  </a:cubicBezTo>
                  <a:cubicBezTo>
                    <a:pt x="3456483" y="582217"/>
                    <a:pt x="3369578" y="535749"/>
                    <a:pt x="3279449" y="495211"/>
                  </a:cubicBezTo>
                  <a:cubicBezTo>
                    <a:pt x="3099688" y="413287"/>
                    <a:pt x="2908894" y="352421"/>
                    <a:pt x="2712893" y="311278"/>
                  </a:cubicBezTo>
                  <a:lnTo>
                    <a:pt x="2639377" y="295787"/>
                  </a:lnTo>
                  <a:cubicBezTo>
                    <a:pt x="2614706" y="291552"/>
                    <a:pt x="2589789" y="288163"/>
                    <a:pt x="2564993" y="284291"/>
                  </a:cubicBezTo>
                  <a:cubicBezTo>
                    <a:pt x="2515280" y="277031"/>
                    <a:pt x="2465817" y="268198"/>
                    <a:pt x="2415482" y="264446"/>
                  </a:cubicBezTo>
                  <a:lnTo>
                    <a:pt x="2340231" y="257428"/>
                  </a:lnTo>
                  <a:cubicBezTo>
                    <a:pt x="2315188" y="255129"/>
                    <a:pt x="2290147" y="252466"/>
                    <a:pt x="2264732" y="251982"/>
                  </a:cubicBezTo>
                  <a:lnTo>
                    <a:pt x="2112989" y="245811"/>
                  </a:lnTo>
                  <a:cubicBezTo>
                    <a:pt x="1910292" y="242179"/>
                    <a:pt x="1709334" y="261422"/>
                    <a:pt x="1515068" y="306677"/>
                  </a:cubicBezTo>
                  <a:cubicBezTo>
                    <a:pt x="1320802" y="351572"/>
                    <a:pt x="1135214" y="423574"/>
                    <a:pt x="963016" y="513967"/>
                  </a:cubicBezTo>
                  <a:cubicBezTo>
                    <a:pt x="790695" y="604482"/>
                    <a:pt x="631639" y="713754"/>
                    <a:pt x="485101" y="835489"/>
                  </a:cubicBezTo>
                  <a:cubicBezTo>
                    <a:pt x="447290" y="864410"/>
                    <a:pt x="413445" y="898292"/>
                    <a:pt x="377616" y="929391"/>
                  </a:cubicBezTo>
                  <a:lnTo>
                    <a:pt x="350963" y="952869"/>
                  </a:lnTo>
                  <a:cubicBezTo>
                    <a:pt x="342160" y="960855"/>
                    <a:pt x="333854" y="969326"/>
                    <a:pt x="325177" y="977433"/>
                  </a:cubicBezTo>
                  <a:cubicBezTo>
                    <a:pt x="307943" y="993770"/>
                    <a:pt x="290712" y="1010106"/>
                    <a:pt x="273108" y="1026079"/>
                  </a:cubicBezTo>
                  <a:cubicBezTo>
                    <a:pt x="264431" y="1034187"/>
                    <a:pt x="255379" y="1041931"/>
                    <a:pt x="246950" y="1050280"/>
                  </a:cubicBezTo>
                  <a:lnTo>
                    <a:pt x="221907" y="1075572"/>
                  </a:lnTo>
                  <a:lnTo>
                    <a:pt x="171698" y="1126154"/>
                  </a:lnTo>
                  <a:cubicBezTo>
                    <a:pt x="154467" y="1142611"/>
                    <a:pt x="139340" y="1161005"/>
                    <a:pt x="123596" y="1178793"/>
                  </a:cubicBezTo>
                  <a:lnTo>
                    <a:pt x="76734" y="1232642"/>
                  </a:lnTo>
                  <a:lnTo>
                    <a:pt x="0" y="1334855"/>
                  </a:lnTo>
                  <a:lnTo>
                    <a:pt x="0" y="663435"/>
                  </a:lnTo>
                  <a:lnTo>
                    <a:pt x="16483" y="648530"/>
                  </a:lnTo>
                  <a:cubicBezTo>
                    <a:pt x="27021" y="639332"/>
                    <a:pt x="37312" y="629893"/>
                    <a:pt x="48220" y="620940"/>
                  </a:cubicBezTo>
                  <a:lnTo>
                    <a:pt x="81570" y="595043"/>
                  </a:lnTo>
                  <a:cubicBezTo>
                    <a:pt x="126324" y="560920"/>
                    <a:pt x="170334" y="526189"/>
                    <a:pt x="217693" y="495573"/>
                  </a:cubicBezTo>
                  <a:cubicBezTo>
                    <a:pt x="403528" y="368636"/>
                    <a:pt x="607091" y="267955"/>
                    <a:pt x="817844" y="193898"/>
                  </a:cubicBezTo>
                  <a:cubicBezTo>
                    <a:pt x="1028722" y="119356"/>
                    <a:pt x="1246293" y="71921"/>
                    <a:pt x="1463494" y="41427"/>
                  </a:cubicBezTo>
                  <a:cubicBezTo>
                    <a:pt x="1681315" y="11537"/>
                    <a:pt x="1899630" y="-805"/>
                    <a:pt x="2115592" y="41"/>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04432E34-6BBC-4765-8C67-2A6E9F418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2328207"/>
              <a:ext cx="5455589" cy="4526023"/>
            </a:xfrm>
            <a:custGeom>
              <a:avLst/>
              <a:gdLst>
                <a:gd name="connsiteX0" fmla="*/ 1959882 w 5455589"/>
                <a:gd name="connsiteY0" fmla="*/ 0 h 4526023"/>
                <a:gd name="connsiteX1" fmla="*/ 2082862 w 5455589"/>
                <a:gd name="connsiteY1" fmla="*/ 1937 h 4526023"/>
                <a:gd name="connsiteX2" fmla="*/ 2090550 w 5455589"/>
                <a:gd name="connsiteY2" fmla="*/ 1937 h 4526023"/>
                <a:gd name="connsiteX3" fmla="*/ 5304164 w 5455589"/>
                <a:gd name="connsiteY3" fmla="*/ 4434610 h 4526023"/>
                <a:gd name="connsiteX4" fmla="*/ 5273324 w 5455589"/>
                <a:gd name="connsiteY4" fmla="*/ 4526023 h 4526023"/>
                <a:gd name="connsiteX5" fmla="*/ 4480043 w 5455589"/>
                <a:gd name="connsiteY5" fmla="*/ 4526023 h 4526023"/>
                <a:gd name="connsiteX6" fmla="*/ 4544716 w 5455589"/>
                <a:gd name="connsiteY6" fmla="*/ 4369040 h 4526023"/>
                <a:gd name="connsiteX7" fmla="*/ 4711707 w 5455589"/>
                <a:gd name="connsiteY7" fmla="*/ 3389953 h 4526023"/>
                <a:gd name="connsiteX8" fmla="*/ 4540005 w 5455589"/>
                <a:gd name="connsiteY8" fmla="*/ 2387756 h 4526023"/>
                <a:gd name="connsiteX9" fmla="*/ 4043865 w 5455589"/>
                <a:gd name="connsiteY9" fmla="*/ 1537907 h 4526023"/>
                <a:gd name="connsiteX10" fmla="*/ 3246721 w 5455589"/>
                <a:gd name="connsiteY10" fmla="*/ 955249 h 4526023"/>
                <a:gd name="connsiteX11" fmla="*/ 2090425 w 5455589"/>
                <a:gd name="connsiteY11" fmla="*/ 727992 h 4526023"/>
                <a:gd name="connsiteX12" fmla="*/ 2083606 w 5455589"/>
                <a:gd name="connsiteY12" fmla="*/ 727992 h 4526023"/>
                <a:gd name="connsiteX13" fmla="*/ 2071085 w 5455589"/>
                <a:gd name="connsiteY13" fmla="*/ 727992 h 4526023"/>
                <a:gd name="connsiteX14" fmla="*/ 2058564 w 5455589"/>
                <a:gd name="connsiteY14" fmla="*/ 727630 h 4526023"/>
                <a:gd name="connsiteX15" fmla="*/ 1959882 w 5455589"/>
                <a:gd name="connsiteY15" fmla="*/ 726055 h 4526023"/>
                <a:gd name="connsiteX16" fmla="*/ 917394 w 5455589"/>
                <a:gd name="connsiteY16" fmla="*/ 945930 h 4526023"/>
                <a:gd name="connsiteX17" fmla="*/ 189425 w 5455589"/>
                <a:gd name="connsiteY17" fmla="*/ 1519394 h 4526023"/>
                <a:gd name="connsiteX18" fmla="*/ 47794 w 5455589"/>
                <a:gd name="connsiteY18" fmla="*/ 1709883 h 4526023"/>
                <a:gd name="connsiteX19" fmla="*/ 0 w 5455589"/>
                <a:gd name="connsiteY19" fmla="*/ 1789072 h 4526023"/>
                <a:gd name="connsiteX20" fmla="*/ 0 w 5455589"/>
                <a:gd name="connsiteY20" fmla="*/ 675495 h 4526023"/>
                <a:gd name="connsiteX21" fmla="*/ 64855 w 5455589"/>
                <a:gd name="connsiteY21" fmla="*/ 618817 h 4526023"/>
                <a:gd name="connsiteX22" fmla="*/ 1959882 w 5455589"/>
                <a:gd name="connsiteY22" fmla="*/ 0 h 452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55589" h="4526023">
                  <a:moveTo>
                    <a:pt x="1959882" y="0"/>
                  </a:moveTo>
                  <a:cubicBezTo>
                    <a:pt x="2000792" y="0"/>
                    <a:pt x="2041209" y="606"/>
                    <a:pt x="2082862" y="1937"/>
                  </a:cubicBezTo>
                  <a:cubicBezTo>
                    <a:pt x="2085342" y="1937"/>
                    <a:pt x="2088070" y="1937"/>
                    <a:pt x="2090550" y="1937"/>
                  </a:cubicBezTo>
                  <a:cubicBezTo>
                    <a:pt x="4779457" y="1937"/>
                    <a:pt x="5887402" y="2490455"/>
                    <a:pt x="5304164" y="4434610"/>
                  </a:cubicBezTo>
                  <a:lnTo>
                    <a:pt x="5273324" y="4526023"/>
                  </a:lnTo>
                  <a:lnTo>
                    <a:pt x="4480043" y="4526023"/>
                  </a:lnTo>
                  <a:lnTo>
                    <a:pt x="4544716" y="4369040"/>
                  </a:lnTo>
                  <a:cubicBezTo>
                    <a:pt x="4655547" y="4060465"/>
                    <a:pt x="4711707" y="3731077"/>
                    <a:pt x="4711707" y="3389953"/>
                  </a:cubicBezTo>
                  <a:cubicBezTo>
                    <a:pt x="4711707" y="3043625"/>
                    <a:pt x="4653936" y="2706493"/>
                    <a:pt x="4540005" y="2387756"/>
                  </a:cubicBezTo>
                  <a:cubicBezTo>
                    <a:pt x="4424835" y="2065386"/>
                    <a:pt x="4257842" y="1779441"/>
                    <a:pt x="4043865" y="1537907"/>
                  </a:cubicBezTo>
                  <a:cubicBezTo>
                    <a:pt x="3821582" y="1287054"/>
                    <a:pt x="3553305" y="1091020"/>
                    <a:pt x="3246721" y="955249"/>
                  </a:cubicBezTo>
                  <a:cubicBezTo>
                    <a:pt x="2906044" y="804470"/>
                    <a:pt x="2517016" y="727992"/>
                    <a:pt x="2090425" y="727992"/>
                  </a:cubicBezTo>
                  <a:lnTo>
                    <a:pt x="2083606" y="727992"/>
                  </a:lnTo>
                  <a:lnTo>
                    <a:pt x="2071085" y="727992"/>
                  </a:lnTo>
                  <a:lnTo>
                    <a:pt x="2058564" y="727630"/>
                  </a:lnTo>
                  <a:cubicBezTo>
                    <a:pt x="2025216" y="726541"/>
                    <a:pt x="1992858" y="726055"/>
                    <a:pt x="1959882" y="726055"/>
                  </a:cubicBezTo>
                  <a:cubicBezTo>
                    <a:pt x="1574698" y="726055"/>
                    <a:pt x="1223854" y="799992"/>
                    <a:pt x="917394" y="945930"/>
                  </a:cubicBezTo>
                  <a:cubicBezTo>
                    <a:pt x="638454" y="1078555"/>
                    <a:pt x="393486" y="1271566"/>
                    <a:pt x="189425" y="1519394"/>
                  </a:cubicBezTo>
                  <a:cubicBezTo>
                    <a:pt x="139464" y="1580080"/>
                    <a:pt x="92231" y="1643617"/>
                    <a:pt x="47794" y="1709883"/>
                  </a:cubicBezTo>
                  <a:lnTo>
                    <a:pt x="0" y="1789072"/>
                  </a:lnTo>
                  <a:lnTo>
                    <a:pt x="0" y="675495"/>
                  </a:lnTo>
                  <a:lnTo>
                    <a:pt x="64855" y="618817"/>
                  </a:lnTo>
                  <a:cubicBezTo>
                    <a:pt x="554222" y="235740"/>
                    <a:pt x="1186594" y="0"/>
                    <a:pt x="1959882"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63D4367F-6965-4855-B998-98587267C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2328207"/>
              <a:ext cx="5455589" cy="4526023"/>
            </a:xfrm>
            <a:custGeom>
              <a:avLst/>
              <a:gdLst>
                <a:gd name="connsiteX0" fmla="*/ 1959882 w 5455589"/>
                <a:gd name="connsiteY0" fmla="*/ 0 h 4526023"/>
                <a:gd name="connsiteX1" fmla="*/ 2082862 w 5455589"/>
                <a:gd name="connsiteY1" fmla="*/ 1937 h 4526023"/>
                <a:gd name="connsiteX2" fmla="*/ 2090550 w 5455589"/>
                <a:gd name="connsiteY2" fmla="*/ 1937 h 4526023"/>
                <a:gd name="connsiteX3" fmla="*/ 5304164 w 5455589"/>
                <a:gd name="connsiteY3" fmla="*/ 4434610 h 4526023"/>
                <a:gd name="connsiteX4" fmla="*/ 5273324 w 5455589"/>
                <a:gd name="connsiteY4" fmla="*/ 4526023 h 4526023"/>
                <a:gd name="connsiteX5" fmla="*/ 4613420 w 5455589"/>
                <a:gd name="connsiteY5" fmla="*/ 4526023 h 4526023"/>
                <a:gd name="connsiteX6" fmla="*/ 4661623 w 5455589"/>
                <a:gd name="connsiteY6" fmla="*/ 4409094 h 4526023"/>
                <a:gd name="connsiteX7" fmla="*/ 4835557 w 5455589"/>
                <a:gd name="connsiteY7" fmla="*/ 3389953 h 4526023"/>
                <a:gd name="connsiteX8" fmla="*/ 4656910 w 5455589"/>
                <a:gd name="connsiteY8" fmla="*/ 2347944 h 4526023"/>
                <a:gd name="connsiteX9" fmla="*/ 4137464 w 5455589"/>
                <a:gd name="connsiteY9" fmla="*/ 1458888 h 4526023"/>
                <a:gd name="connsiteX10" fmla="*/ 3297796 w 5455589"/>
                <a:gd name="connsiteY10" fmla="*/ 845129 h 4526023"/>
                <a:gd name="connsiteX11" fmla="*/ 2090301 w 5455589"/>
                <a:gd name="connsiteY11" fmla="*/ 607104 h 4526023"/>
                <a:gd name="connsiteX12" fmla="*/ 2083978 w 5455589"/>
                <a:gd name="connsiteY12" fmla="*/ 607104 h 4526023"/>
                <a:gd name="connsiteX13" fmla="*/ 2073317 w 5455589"/>
                <a:gd name="connsiteY13" fmla="*/ 607104 h 4526023"/>
                <a:gd name="connsiteX14" fmla="*/ 2062656 w 5455589"/>
                <a:gd name="connsiteY14" fmla="*/ 606741 h 4526023"/>
                <a:gd name="connsiteX15" fmla="*/ 1959882 w 5455589"/>
                <a:gd name="connsiteY15" fmla="*/ 605046 h 4526023"/>
                <a:gd name="connsiteX16" fmla="*/ 862722 w 5455589"/>
                <a:gd name="connsiteY16" fmla="*/ 837143 h 4526023"/>
                <a:gd name="connsiteX17" fmla="*/ 92355 w 5455589"/>
                <a:gd name="connsiteY17" fmla="*/ 1443641 h 4526023"/>
                <a:gd name="connsiteX18" fmla="*/ 0 w 5455589"/>
                <a:gd name="connsiteY18" fmla="*/ 1567870 h 4526023"/>
                <a:gd name="connsiteX19" fmla="*/ 0 w 5455589"/>
                <a:gd name="connsiteY19" fmla="*/ 675495 h 4526023"/>
                <a:gd name="connsiteX20" fmla="*/ 64855 w 5455589"/>
                <a:gd name="connsiteY20" fmla="*/ 618817 h 4526023"/>
                <a:gd name="connsiteX21" fmla="*/ 1959882 w 5455589"/>
                <a:gd name="connsiteY21" fmla="*/ 0 h 452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455589" h="4526023">
                  <a:moveTo>
                    <a:pt x="1959882" y="0"/>
                  </a:moveTo>
                  <a:cubicBezTo>
                    <a:pt x="2000792" y="0"/>
                    <a:pt x="2041209" y="606"/>
                    <a:pt x="2082862" y="1937"/>
                  </a:cubicBezTo>
                  <a:cubicBezTo>
                    <a:pt x="2085342" y="1937"/>
                    <a:pt x="2088070" y="1937"/>
                    <a:pt x="2090550" y="1937"/>
                  </a:cubicBezTo>
                  <a:cubicBezTo>
                    <a:pt x="4779457" y="1937"/>
                    <a:pt x="5887402" y="2490455"/>
                    <a:pt x="5304164" y="4434610"/>
                  </a:cubicBezTo>
                  <a:lnTo>
                    <a:pt x="5273324" y="4526023"/>
                  </a:lnTo>
                  <a:lnTo>
                    <a:pt x="4613420" y="4526023"/>
                  </a:lnTo>
                  <a:lnTo>
                    <a:pt x="4661623" y="4409094"/>
                  </a:lnTo>
                  <a:cubicBezTo>
                    <a:pt x="4777041" y="4087572"/>
                    <a:pt x="4835557" y="3744753"/>
                    <a:pt x="4835557" y="3389953"/>
                  </a:cubicBezTo>
                  <a:cubicBezTo>
                    <a:pt x="4835557" y="3030072"/>
                    <a:pt x="4775428" y="2679509"/>
                    <a:pt x="4656910" y="2347944"/>
                  </a:cubicBezTo>
                  <a:cubicBezTo>
                    <a:pt x="4536532" y="2011174"/>
                    <a:pt x="4361732" y="1712040"/>
                    <a:pt x="4137464" y="1458888"/>
                  </a:cubicBezTo>
                  <a:cubicBezTo>
                    <a:pt x="3903404" y="1194604"/>
                    <a:pt x="3620870" y="988162"/>
                    <a:pt x="3297796" y="845129"/>
                  </a:cubicBezTo>
                  <a:cubicBezTo>
                    <a:pt x="2941004" y="687212"/>
                    <a:pt x="2534743" y="607104"/>
                    <a:pt x="2090301" y="607104"/>
                  </a:cubicBezTo>
                  <a:lnTo>
                    <a:pt x="2083978" y="607104"/>
                  </a:lnTo>
                  <a:lnTo>
                    <a:pt x="2073317" y="607104"/>
                  </a:lnTo>
                  <a:lnTo>
                    <a:pt x="2062656" y="606741"/>
                  </a:lnTo>
                  <a:cubicBezTo>
                    <a:pt x="2027819" y="605532"/>
                    <a:pt x="1994222" y="605046"/>
                    <a:pt x="1959882" y="605046"/>
                  </a:cubicBezTo>
                  <a:cubicBezTo>
                    <a:pt x="1555729" y="605046"/>
                    <a:pt x="1186663" y="683098"/>
                    <a:pt x="862722" y="837143"/>
                  </a:cubicBezTo>
                  <a:cubicBezTo>
                    <a:pt x="567171" y="977755"/>
                    <a:pt x="307943" y="1181776"/>
                    <a:pt x="92355" y="1443641"/>
                  </a:cubicBezTo>
                  <a:lnTo>
                    <a:pt x="0" y="1567870"/>
                  </a:lnTo>
                  <a:lnTo>
                    <a:pt x="0" y="675495"/>
                  </a:lnTo>
                  <a:lnTo>
                    <a:pt x="64855" y="618817"/>
                  </a:lnTo>
                  <a:cubicBezTo>
                    <a:pt x="554222" y="235740"/>
                    <a:pt x="1186594" y="0"/>
                    <a:pt x="1959882"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9" name="Freeform: Shape 58">
              <a:extLst>
                <a:ext uri="{FF2B5EF4-FFF2-40B4-BE49-F238E27FC236}">
                  <a16:creationId xmlns:a16="http://schemas.microsoft.com/office/drawing/2014/main" id="{9A1ACE64-3E71-49F9-A03A-2B0836727E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2317967"/>
              <a:ext cx="5635125" cy="4536263"/>
            </a:xfrm>
            <a:custGeom>
              <a:avLst/>
              <a:gdLst>
                <a:gd name="connsiteX0" fmla="*/ 2112370 w 5635125"/>
                <a:gd name="connsiteY0" fmla="*/ 2011 h 4536263"/>
                <a:gd name="connsiteX1" fmla="*/ 3443962 w 5635125"/>
                <a:gd name="connsiteY1" fmla="*/ 201797 h 4536263"/>
                <a:gd name="connsiteX2" fmla="*/ 3524048 w 5635125"/>
                <a:gd name="connsiteY2" fmla="*/ 230356 h 4536263"/>
                <a:gd name="connsiteX3" fmla="*/ 3564215 w 5635125"/>
                <a:gd name="connsiteY3" fmla="*/ 244513 h 4536263"/>
                <a:gd name="connsiteX4" fmla="*/ 3604134 w 5635125"/>
                <a:gd name="connsiteY4" fmla="*/ 259397 h 4536263"/>
                <a:gd name="connsiteX5" fmla="*/ 3761580 w 5635125"/>
                <a:gd name="connsiteY5" fmla="*/ 325106 h 4536263"/>
                <a:gd name="connsiteX6" fmla="*/ 3915926 w 5635125"/>
                <a:gd name="connsiteY6" fmla="*/ 398680 h 4536263"/>
                <a:gd name="connsiteX7" fmla="*/ 4066305 w 5635125"/>
                <a:gd name="connsiteY7" fmla="*/ 480844 h 4536263"/>
                <a:gd name="connsiteX8" fmla="*/ 4617984 w 5635125"/>
                <a:gd name="connsiteY8" fmla="*/ 890098 h 4536263"/>
                <a:gd name="connsiteX9" fmla="*/ 5387359 w 5635125"/>
                <a:gd name="connsiteY9" fmla="*/ 2020324 h 4536263"/>
                <a:gd name="connsiteX10" fmla="*/ 5634933 w 5635125"/>
                <a:gd name="connsiteY10" fmla="*/ 3356508 h 4536263"/>
                <a:gd name="connsiteX11" fmla="*/ 5426809 w 5635125"/>
                <a:gd name="connsiteY11" fmla="*/ 4521289 h 4536263"/>
                <a:gd name="connsiteX12" fmla="*/ 5420775 w 5635125"/>
                <a:gd name="connsiteY12" fmla="*/ 4536263 h 4536263"/>
                <a:gd name="connsiteX13" fmla="*/ 5192615 w 5635125"/>
                <a:gd name="connsiteY13" fmla="*/ 4536263 h 4536263"/>
                <a:gd name="connsiteX14" fmla="*/ 5252198 w 5635125"/>
                <a:gd name="connsiteY14" fmla="*/ 4305372 h 4536263"/>
                <a:gd name="connsiteX15" fmla="*/ 5302934 w 5635125"/>
                <a:gd name="connsiteY15" fmla="*/ 3992169 h 4536263"/>
                <a:gd name="connsiteX16" fmla="*/ 5317935 w 5635125"/>
                <a:gd name="connsiteY16" fmla="*/ 3834617 h 4536263"/>
                <a:gd name="connsiteX17" fmla="*/ 5326240 w 5635125"/>
                <a:gd name="connsiteY17" fmla="*/ 3676819 h 4536263"/>
                <a:gd name="connsiteX18" fmla="*/ 5328597 w 5635125"/>
                <a:gd name="connsiteY18" fmla="*/ 3519023 h 4536263"/>
                <a:gd name="connsiteX19" fmla="*/ 5326862 w 5635125"/>
                <a:gd name="connsiteY19" fmla="*/ 3440247 h 4536263"/>
                <a:gd name="connsiteX20" fmla="*/ 5324754 w 5635125"/>
                <a:gd name="connsiteY20" fmla="*/ 3361590 h 4536263"/>
                <a:gd name="connsiteX21" fmla="*/ 5320291 w 5635125"/>
                <a:gd name="connsiteY21" fmla="*/ 3282936 h 4536263"/>
                <a:gd name="connsiteX22" fmla="*/ 5314712 w 5635125"/>
                <a:gd name="connsiteY22" fmla="*/ 3204522 h 4536263"/>
                <a:gd name="connsiteX23" fmla="*/ 5307521 w 5635125"/>
                <a:gd name="connsiteY23" fmla="*/ 3126228 h 4536263"/>
                <a:gd name="connsiteX24" fmla="*/ 5304050 w 5635125"/>
                <a:gd name="connsiteY24" fmla="*/ 3087142 h 4536263"/>
                <a:gd name="connsiteX25" fmla="*/ 5299091 w 5635125"/>
                <a:gd name="connsiteY25" fmla="*/ 3048177 h 4536263"/>
                <a:gd name="connsiteX26" fmla="*/ 5249253 w 5635125"/>
                <a:gd name="connsiteY26" fmla="*/ 2738030 h 4536263"/>
                <a:gd name="connsiteX27" fmla="*/ 5078790 w 5635125"/>
                <a:gd name="connsiteY27" fmla="*/ 2134677 h 4536263"/>
                <a:gd name="connsiteX28" fmla="*/ 4445910 w 5635125"/>
                <a:gd name="connsiteY28" fmla="*/ 1049950 h 4536263"/>
                <a:gd name="connsiteX29" fmla="*/ 3975680 w 5635125"/>
                <a:gd name="connsiteY29" fmla="*/ 613349 h 4536263"/>
                <a:gd name="connsiteX30" fmla="*/ 3842409 w 5635125"/>
                <a:gd name="connsiteY30" fmla="*/ 520416 h 4536263"/>
                <a:gd name="connsiteX31" fmla="*/ 3703560 w 5635125"/>
                <a:gd name="connsiteY31" fmla="*/ 434620 h 4536263"/>
                <a:gd name="connsiteX32" fmla="*/ 3559132 w 5635125"/>
                <a:gd name="connsiteY32" fmla="*/ 357174 h 4536263"/>
                <a:gd name="connsiteX33" fmla="*/ 3409869 w 5635125"/>
                <a:gd name="connsiteY33" fmla="*/ 287835 h 4536263"/>
                <a:gd name="connsiteX34" fmla="*/ 3391024 w 5635125"/>
                <a:gd name="connsiteY34" fmla="*/ 279364 h 4536263"/>
                <a:gd name="connsiteX35" fmla="*/ 3371810 w 5635125"/>
                <a:gd name="connsiteY35" fmla="*/ 271862 h 4536263"/>
                <a:gd name="connsiteX36" fmla="*/ 3333378 w 5635125"/>
                <a:gd name="connsiteY36" fmla="*/ 256857 h 4536263"/>
                <a:gd name="connsiteX37" fmla="*/ 3256391 w 5635125"/>
                <a:gd name="connsiteY37" fmla="*/ 226846 h 4536263"/>
                <a:gd name="connsiteX38" fmla="*/ 3178039 w 5635125"/>
                <a:gd name="connsiteY38" fmla="*/ 200103 h 4536263"/>
                <a:gd name="connsiteX39" fmla="*/ 3099068 w 5635125"/>
                <a:gd name="connsiteY39" fmla="*/ 174933 h 4536263"/>
                <a:gd name="connsiteX40" fmla="*/ 3059520 w 5635125"/>
                <a:gd name="connsiteY40" fmla="*/ 162469 h 4536263"/>
                <a:gd name="connsiteX41" fmla="*/ 3019354 w 5635125"/>
                <a:gd name="connsiteY41" fmla="*/ 152062 h 4536263"/>
                <a:gd name="connsiteX42" fmla="*/ 2938896 w 5635125"/>
                <a:gd name="connsiteY42" fmla="*/ 131490 h 4536263"/>
                <a:gd name="connsiteX43" fmla="*/ 2776242 w 5635125"/>
                <a:gd name="connsiteY43" fmla="*/ 96762 h 4536263"/>
                <a:gd name="connsiteX44" fmla="*/ 2111872 w 5635125"/>
                <a:gd name="connsiteY44" fmla="*/ 38314 h 4536263"/>
                <a:gd name="connsiteX45" fmla="*/ 1447502 w 5635125"/>
                <a:gd name="connsiteY45" fmla="*/ 87201 h 4536263"/>
                <a:gd name="connsiteX46" fmla="*/ 1365679 w 5635125"/>
                <a:gd name="connsiteY46" fmla="*/ 101965 h 4536263"/>
                <a:gd name="connsiteX47" fmla="*/ 1284974 w 5635125"/>
                <a:gd name="connsiteY47" fmla="*/ 121446 h 4536263"/>
                <a:gd name="connsiteX48" fmla="*/ 1204515 w 5635125"/>
                <a:gd name="connsiteY48" fmla="*/ 141291 h 4536263"/>
                <a:gd name="connsiteX49" fmla="*/ 1125296 w 5635125"/>
                <a:gd name="connsiteY49" fmla="*/ 165253 h 4536263"/>
                <a:gd name="connsiteX50" fmla="*/ 1046326 w 5635125"/>
                <a:gd name="connsiteY50" fmla="*/ 189939 h 4536263"/>
                <a:gd name="connsiteX51" fmla="*/ 1026614 w 5635125"/>
                <a:gd name="connsiteY51" fmla="*/ 196231 h 4536263"/>
                <a:gd name="connsiteX52" fmla="*/ 1007275 w 5635125"/>
                <a:gd name="connsiteY52" fmla="*/ 203492 h 4536263"/>
                <a:gd name="connsiteX53" fmla="*/ 968719 w 5635125"/>
                <a:gd name="connsiteY53" fmla="*/ 218255 h 4536263"/>
                <a:gd name="connsiteX54" fmla="*/ 891856 w 5635125"/>
                <a:gd name="connsiteY54" fmla="*/ 247901 h 4536263"/>
                <a:gd name="connsiteX55" fmla="*/ 872641 w 5635125"/>
                <a:gd name="connsiteY55" fmla="*/ 255283 h 4536263"/>
                <a:gd name="connsiteX56" fmla="*/ 853922 w 5635125"/>
                <a:gd name="connsiteY56" fmla="*/ 263755 h 4536263"/>
                <a:gd name="connsiteX57" fmla="*/ 816481 w 5635125"/>
                <a:gd name="connsiteY57" fmla="*/ 280817 h 4536263"/>
                <a:gd name="connsiteX58" fmla="*/ 260959 w 5635125"/>
                <a:gd name="connsiteY58" fmla="*/ 618433 h 4536263"/>
                <a:gd name="connsiteX59" fmla="*/ 21645 w 5635125"/>
                <a:gd name="connsiteY59" fmla="*/ 832906 h 4536263"/>
                <a:gd name="connsiteX60" fmla="*/ 0 w 5635125"/>
                <a:gd name="connsiteY60" fmla="*/ 857354 h 4536263"/>
                <a:gd name="connsiteX61" fmla="*/ 0 w 5635125"/>
                <a:gd name="connsiteY61" fmla="*/ 593247 h 4536263"/>
                <a:gd name="connsiteX62" fmla="*/ 18510 w 5635125"/>
                <a:gd name="connsiteY62" fmla="*/ 579335 h 4536263"/>
                <a:gd name="connsiteX63" fmla="*/ 161780 w 5635125"/>
                <a:gd name="connsiteY63" fmla="*/ 484113 h 4536263"/>
                <a:gd name="connsiteX64" fmla="*/ 778792 w 5635125"/>
                <a:gd name="connsiteY64" fmla="*/ 190181 h 4536263"/>
                <a:gd name="connsiteX65" fmla="*/ 2112370 w 5635125"/>
                <a:gd name="connsiteY65" fmla="*/ 2011 h 453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635125" h="4536263">
                  <a:moveTo>
                    <a:pt x="2112370" y="2011"/>
                  </a:moveTo>
                  <a:cubicBezTo>
                    <a:pt x="2560655" y="2374"/>
                    <a:pt x="3013032" y="58402"/>
                    <a:pt x="3443962" y="201797"/>
                  </a:cubicBezTo>
                  <a:lnTo>
                    <a:pt x="3524048" y="230356"/>
                  </a:lnTo>
                  <a:lnTo>
                    <a:pt x="3564215" y="244513"/>
                  </a:lnTo>
                  <a:cubicBezTo>
                    <a:pt x="3577605" y="249353"/>
                    <a:pt x="3591118" y="253589"/>
                    <a:pt x="3604134" y="259397"/>
                  </a:cubicBezTo>
                  <a:cubicBezTo>
                    <a:pt x="3656450" y="281301"/>
                    <a:pt x="3709388" y="302356"/>
                    <a:pt x="3761580" y="325106"/>
                  </a:cubicBezTo>
                  <a:cubicBezTo>
                    <a:pt x="3812903" y="349550"/>
                    <a:pt x="3864849" y="373268"/>
                    <a:pt x="3915926" y="398680"/>
                  </a:cubicBezTo>
                  <a:cubicBezTo>
                    <a:pt x="3965887" y="426028"/>
                    <a:pt x="4016716" y="452409"/>
                    <a:pt x="4066305" y="480844"/>
                  </a:cubicBezTo>
                  <a:cubicBezTo>
                    <a:pt x="4263794" y="596166"/>
                    <a:pt x="4449629" y="733392"/>
                    <a:pt x="4617984" y="890098"/>
                  </a:cubicBezTo>
                  <a:cubicBezTo>
                    <a:pt x="4954818" y="1203754"/>
                    <a:pt x="5217764" y="1595219"/>
                    <a:pt x="5387359" y="2020324"/>
                  </a:cubicBezTo>
                  <a:cubicBezTo>
                    <a:pt x="5557947" y="2445551"/>
                    <a:pt x="5639646" y="2902604"/>
                    <a:pt x="5634933" y="3356508"/>
                  </a:cubicBezTo>
                  <a:cubicBezTo>
                    <a:pt x="5631191" y="3754046"/>
                    <a:pt x="5559369" y="4148944"/>
                    <a:pt x="5426809" y="4521289"/>
                  </a:cubicBezTo>
                  <a:lnTo>
                    <a:pt x="5420775" y="4536263"/>
                  </a:lnTo>
                  <a:lnTo>
                    <a:pt x="5192615" y="4536263"/>
                  </a:lnTo>
                  <a:lnTo>
                    <a:pt x="5252198" y="4305372"/>
                  </a:lnTo>
                  <a:cubicBezTo>
                    <a:pt x="5273894" y="4201637"/>
                    <a:pt x="5290785" y="4097084"/>
                    <a:pt x="5302934" y="3992169"/>
                  </a:cubicBezTo>
                  <a:lnTo>
                    <a:pt x="5317935" y="3834617"/>
                  </a:lnTo>
                  <a:cubicBezTo>
                    <a:pt x="5320661" y="3781977"/>
                    <a:pt x="5324259" y="3729339"/>
                    <a:pt x="5326240" y="3676819"/>
                  </a:cubicBezTo>
                  <a:cubicBezTo>
                    <a:pt x="5326862" y="3624181"/>
                    <a:pt x="5328968" y="3571662"/>
                    <a:pt x="5328597" y="3519023"/>
                  </a:cubicBezTo>
                  <a:lnTo>
                    <a:pt x="5326862" y="3440247"/>
                  </a:lnTo>
                  <a:cubicBezTo>
                    <a:pt x="5326117" y="3413987"/>
                    <a:pt x="5326862" y="3387729"/>
                    <a:pt x="5324754" y="3361590"/>
                  </a:cubicBezTo>
                  <a:lnTo>
                    <a:pt x="5320291" y="3282936"/>
                  </a:lnTo>
                  <a:cubicBezTo>
                    <a:pt x="5318678" y="3256798"/>
                    <a:pt x="5317812" y="3230537"/>
                    <a:pt x="5314712" y="3204522"/>
                  </a:cubicBezTo>
                  <a:lnTo>
                    <a:pt x="5307521" y="3126228"/>
                  </a:lnTo>
                  <a:lnTo>
                    <a:pt x="5304050" y="3087142"/>
                  </a:lnTo>
                  <a:cubicBezTo>
                    <a:pt x="5302934" y="3074072"/>
                    <a:pt x="5300704" y="3061124"/>
                    <a:pt x="5299091" y="3048177"/>
                  </a:cubicBezTo>
                  <a:cubicBezTo>
                    <a:pt x="5286074" y="2944230"/>
                    <a:pt x="5269833" y="2840646"/>
                    <a:pt x="5249253" y="2738030"/>
                  </a:cubicBezTo>
                  <a:cubicBezTo>
                    <a:pt x="5208342" y="2532798"/>
                    <a:pt x="5151563" y="2330834"/>
                    <a:pt x="5078790" y="2134677"/>
                  </a:cubicBezTo>
                  <a:cubicBezTo>
                    <a:pt x="4932999" y="1742729"/>
                    <a:pt x="4725096" y="1371231"/>
                    <a:pt x="4445910" y="1049950"/>
                  </a:cubicBezTo>
                  <a:cubicBezTo>
                    <a:pt x="4306688" y="889252"/>
                    <a:pt x="4149614" y="741739"/>
                    <a:pt x="3975680" y="613349"/>
                  </a:cubicBezTo>
                  <a:cubicBezTo>
                    <a:pt x="3932043" y="581525"/>
                    <a:pt x="3886916" y="551514"/>
                    <a:pt x="3842409" y="520416"/>
                  </a:cubicBezTo>
                  <a:cubicBezTo>
                    <a:pt x="3796787" y="491131"/>
                    <a:pt x="3749926" y="463419"/>
                    <a:pt x="3703560" y="434620"/>
                  </a:cubicBezTo>
                  <a:cubicBezTo>
                    <a:pt x="3656077" y="407756"/>
                    <a:pt x="3607357" y="383069"/>
                    <a:pt x="3559132" y="357174"/>
                  </a:cubicBezTo>
                  <a:cubicBezTo>
                    <a:pt x="3510163" y="332850"/>
                    <a:pt x="3459830" y="310827"/>
                    <a:pt x="3409869" y="287835"/>
                  </a:cubicBezTo>
                  <a:lnTo>
                    <a:pt x="3391024" y="279364"/>
                  </a:lnTo>
                  <a:lnTo>
                    <a:pt x="3371810" y="271862"/>
                  </a:lnTo>
                  <a:lnTo>
                    <a:pt x="3333378" y="256857"/>
                  </a:lnTo>
                  <a:lnTo>
                    <a:pt x="3256391" y="226846"/>
                  </a:lnTo>
                  <a:cubicBezTo>
                    <a:pt x="3230976" y="216077"/>
                    <a:pt x="3204322" y="208816"/>
                    <a:pt x="3178039" y="200103"/>
                  </a:cubicBezTo>
                  <a:lnTo>
                    <a:pt x="3099068" y="174933"/>
                  </a:lnTo>
                  <a:lnTo>
                    <a:pt x="3059520" y="162469"/>
                  </a:lnTo>
                  <a:lnTo>
                    <a:pt x="3019354" y="152062"/>
                  </a:lnTo>
                  <a:lnTo>
                    <a:pt x="2938896" y="131490"/>
                  </a:lnTo>
                  <a:cubicBezTo>
                    <a:pt x="2885463" y="116485"/>
                    <a:pt x="2830668" y="107532"/>
                    <a:pt x="2776242" y="96762"/>
                  </a:cubicBezTo>
                  <a:cubicBezTo>
                    <a:pt x="2557927" y="55618"/>
                    <a:pt x="2335272" y="37588"/>
                    <a:pt x="2111872" y="38314"/>
                  </a:cubicBezTo>
                  <a:cubicBezTo>
                    <a:pt x="1888597" y="32748"/>
                    <a:pt x="1665820" y="47631"/>
                    <a:pt x="1447502" y="87201"/>
                  </a:cubicBezTo>
                  <a:lnTo>
                    <a:pt x="1365679" y="101965"/>
                  </a:lnTo>
                  <a:lnTo>
                    <a:pt x="1284974" y="121446"/>
                  </a:lnTo>
                  <a:lnTo>
                    <a:pt x="1204515" y="141291"/>
                  </a:lnTo>
                  <a:cubicBezTo>
                    <a:pt x="1177737" y="148069"/>
                    <a:pt x="1151703" y="157388"/>
                    <a:pt x="1125296" y="165253"/>
                  </a:cubicBezTo>
                  <a:lnTo>
                    <a:pt x="1046326" y="189939"/>
                  </a:lnTo>
                  <a:cubicBezTo>
                    <a:pt x="1039756" y="191996"/>
                    <a:pt x="1033186" y="193931"/>
                    <a:pt x="1026614" y="196231"/>
                  </a:cubicBezTo>
                  <a:lnTo>
                    <a:pt x="1007275" y="203492"/>
                  </a:lnTo>
                  <a:lnTo>
                    <a:pt x="968719" y="218255"/>
                  </a:lnTo>
                  <a:lnTo>
                    <a:pt x="891856" y="247901"/>
                  </a:lnTo>
                  <a:lnTo>
                    <a:pt x="872641" y="255283"/>
                  </a:lnTo>
                  <a:lnTo>
                    <a:pt x="853922" y="263755"/>
                  </a:lnTo>
                  <a:lnTo>
                    <a:pt x="816481" y="280817"/>
                  </a:lnTo>
                  <a:cubicBezTo>
                    <a:pt x="616389" y="370121"/>
                    <a:pt x="429437" y="484353"/>
                    <a:pt x="260959" y="618433"/>
                  </a:cubicBezTo>
                  <a:cubicBezTo>
                    <a:pt x="176595" y="685350"/>
                    <a:pt x="96787" y="757109"/>
                    <a:pt x="21645" y="832906"/>
                  </a:cubicBezTo>
                  <a:lnTo>
                    <a:pt x="0" y="857354"/>
                  </a:lnTo>
                  <a:lnTo>
                    <a:pt x="0" y="593247"/>
                  </a:lnTo>
                  <a:lnTo>
                    <a:pt x="18510" y="579335"/>
                  </a:lnTo>
                  <a:cubicBezTo>
                    <a:pt x="65368" y="546190"/>
                    <a:pt x="113152" y="514425"/>
                    <a:pt x="161780" y="484113"/>
                  </a:cubicBezTo>
                  <a:cubicBezTo>
                    <a:pt x="356292" y="362861"/>
                    <a:pt x="564071" y="264601"/>
                    <a:pt x="778792" y="190181"/>
                  </a:cubicBezTo>
                  <a:cubicBezTo>
                    <a:pt x="1208731" y="40371"/>
                    <a:pt x="1664207" y="-11299"/>
                    <a:pt x="2112370" y="201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57FFEDD3-9ED9-1E70-B54D-1ECF1B921DF0}"/>
              </a:ext>
            </a:extLst>
          </p:cNvPr>
          <p:cNvSpPr>
            <a:spLocks noGrp="1"/>
          </p:cNvSpPr>
          <p:nvPr>
            <p:ph idx="1"/>
          </p:nvPr>
        </p:nvSpPr>
        <p:spPr>
          <a:xfrm>
            <a:off x="4569244" y="2134542"/>
            <a:ext cx="4156115" cy="3805937"/>
          </a:xfrm>
        </p:spPr>
        <p:txBody>
          <a:bodyPr anchor="ctr">
            <a:normAutofit fontScale="92500"/>
          </a:bodyPr>
          <a:lstStyle/>
          <a:p>
            <a:r>
              <a:rPr lang="en-US" sz="1800" b="0" i="0" dirty="0">
                <a:solidFill>
                  <a:schemeClr val="tx2"/>
                </a:solidFill>
                <a:effectLst/>
                <a:latin typeface="+mj-lt"/>
              </a:rPr>
              <a:t>The Car Rental System is designed to streamline the vehicle rental process, simplifying reservation management, vehicle inventory tracking, and billing operations. Our aim is to enhance efficiency and convenience for both customers and the rental agency, ensuring a seamless experience throughout.</a:t>
            </a:r>
          </a:p>
          <a:p>
            <a:r>
              <a:rPr lang="en-US" sz="1800" b="0" i="0" dirty="0">
                <a:solidFill>
                  <a:schemeClr val="tx2"/>
                </a:solidFill>
                <a:effectLst/>
                <a:latin typeface="+mj-lt"/>
              </a:rPr>
              <a:t>In this </a:t>
            </a:r>
            <a:r>
              <a:rPr lang="en-US" sz="1800" dirty="0">
                <a:solidFill>
                  <a:schemeClr val="tx2"/>
                </a:solidFill>
                <a:latin typeface="+mj-lt"/>
              </a:rPr>
              <a:t>presentation</a:t>
            </a:r>
            <a:r>
              <a:rPr lang="en-US" sz="1800" b="0" i="0" dirty="0">
                <a:solidFill>
                  <a:schemeClr val="tx2"/>
                </a:solidFill>
                <a:effectLst/>
                <a:latin typeface="+mj-lt"/>
              </a:rPr>
              <a:t>, we will outline the scope, objectives, and goals of the Car Rental System. Additionally, we will </a:t>
            </a:r>
            <a:r>
              <a:rPr lang="en-US" sz="1800" dirty="0">
                <a:solidFill>
                  <a:schemeClr val="tx2"/>
                </a:solidFill>
                <a:latin typeface="+mj-lt"/>
              </a:rPr>
              <a:t>go through functional and</a:t>
            </a:r>
            <a:r>
              <a:rPr lang="en-US" sz="1800" b="0" i="0" dirty="0">
                <a:solidFill>
                  <a:schemeClr val="tx2"/>
                </a:solidFill>
                <a:effectLst/>
                <a:latin typeface="+mj-lt"/>
              </a:rPr>
              <a:t> non-functional requirements essential for system performance, and will represent use cases, interaction diagrams, and class models.</a:t>
            </a:r>
          </a:p>
          <a:p>
            <a:endParaRPr lang="en-US" sz="1600" dirty="0">
              <a:solidFill>
                <a:schemeClr val="tx2"/>
              </a:solidFill>
            </a:endParaRPr>
          </a:p>
        </p:txBody>
      </p:sp>
    </p:spTree>
    <p:extLst>
      <p:ext uri="{BB962C8B-B14F-4D97-AF65-F5344CB8AC3E}">
        <p14:creationId xmlns:p14="http://schemas.microsoft.com/office/powerpoint/2010/main" val="1009719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7B14978-FD30-5F0D-031C-24318881512A}"/>
              </a:ext>
            </a:extLst>
          </p:cNvPr>
          <p:cNvSpPr>
            <a:spLocks noGrp="1"/>
          </p:cNvSpPr>
          <p:nvPr>
            <p:ph type="title"/>
          </p:nvPr>
        </p:nvSpPr>
        <p:spPr>
          <a:xfrm>
            <a:off x="359545" y="1070800"/>
            <a:ext cx="2954766" cy="5583126"/>
          </a:xfrm>
        </p:spPr>
        <p:txBody>
          <a:bodyPr>
            <a:normAutofit/>
          </a:bodyPr>
          <a:lstStyle/>
          <a:p>
            <a:pPr algn="r"/>
            <a:r>
              <a:rPr lang="en-US" sz="3900" b="1"/>
              <a:t>Components Involved</a:t>
            </a:r>
          </a:p>
        </p:txBody>
      </p:sp>
      <p:cxnSp>
        <p:nvCxnSpPr>
          <p:cNvPr id="17" name="Straight Connector 1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8907E459-E182-DC02-5190-C37234229680}"/>
              </a:ext>
            </a:extLst>
          </p:cNvPr>
          <p:cNvGraphicFramePr>
            <a:graphicFrameLocks noGrp="1"/>
          </p:cNvGraphicFramePr>
          <p:nvPr>
            <p:ph idx="1"/>
            <p:extLst>
              <p:ext uri="{D42A27DB-BD31-4B8C-83A1-F6EECF244321}">
                <p14:modId xmlns:p14="http://schemas.microsoft.com/office/powerpoint/2010/main" val="3458293883"/>
              </p:ext>
            </p:extLst>
          </p:nvPr>
        </p:nvGraphicFramePr>
        <p:xfrm>
          <a:off x="3831401" y="1070800"/>
          <a:ext cx="4953048"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651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2B62C43-E74B-BDF5-D4DA-B88E69C258FB}"/>
              </a:ext>
            </a:extLst>
          </p:cNvPr>
          <p:cNvSpPr>
            <a:spLocks noGrp="1"/>
          </p:cNvSpPr>
          <p:nvPr>
            <p:ph type="title"/>
          </p:nvPr>
        </p:nvSpPr>
        <p:spPr>
          <a:xfrm>
            <a:off x="359545" y="1070800"/>
            <a:ext cx="2954766" cy="5583126"/>
          </a:xfrm>
        </p:spPr>
        <p:txBody>
          <a:bodyPr>
            <a:normAutofit/>
          </a:bodyPr>
          <a:lstStyle/>
          <a:p>
            <a:pPr algn="r"/>
            <a:r>
              <a:rPr lang="en-US" sz="3900" b="1"/>
              <a:t>Functional Requirements</a:t>
            </a:r>
          </a:p>
        </p:txBody>
      </p:sp>
      <p:cxnSp>
        <p:nvCxnSpPr>
          <p:cNvPr id="33" name="Straight Connector 3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id="{7E81B64A-7E08-2475-FB18-EA59F604688D}"/>
              </a:ext>
            </a:extLst>
          </p:cNvPr>
          <p:cNvGraphicFramePr>
            <a:graphicFrameLocks noGrp="1"/>
          </p:cNvGraphicFramePr>
          <p:nvPr>
            <p:ph idx="1"/>
            <p:extLst>
              <p:ext uri="{D42A27DB-BD31-4B8C-83A1-F6EECF244321}">
                <p14:modId xmlns:p14="http://schemas.microsoft.com/office/powerpoint/2010/main" val="1229473209"/>
              </p:ext>
            </p:extLst>
          </p:nvPr>
        </p:nvGraphicFramePr>
        <p:xfrm>
          <a:off x="3831401" y="1070800"/>
          <a:ext cx="4683949"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31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FE364F7-8397-138E-EFEF-FC82A395FC0C}"/>
              </a:ext>
            </a:extLst>
          </p:cNvPr>
          <p:cNvSpPr>
            <a:spLocks noGrp="1"/>
          </p:cNvSpPr>
          <p:nvPr>
            <p:ph type="title"/>
          </p:nvPr>
        </p:nvSpPr>
        <p:spPr>
          <a:xfrm>
            <a:off x="359545" y="1070800"/>
            <a:ext cx="2954766" cy="5583126"/>
          </a:xfrm>
        </p:spPr>
        <p:txBody>
          <a:bodyPr>
            <a:normAutofit/>
          </a:bodyPr>
          <a:lstStyle/>
          <a:p>
            <a:pPr algn="r"/>
            <a:r>
              <a:rPr lang="en-US" sz="3900" b="1"/>
              <a:t>Non-Functional Requirements</a:t>
            </a:r>
          </a:p>
        </p:txBody>
      </p:sp>
      <p:cxnSp>
        <p:nvCxnSpPr>
          <p:cNvPr id="32" name="Straight Connector 3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BF0C958B-421B-E4E8-9AFA-DDD0C96787A2}"/>
              </a:ext>
            </a:extLst>
          </p:cNvPr>
          <p:cNvGraphicFramePr>
            <a:graphicFrameLocks noGrp="1"/>
          </p:cNvGraphicFramePr>
          <p:nvPr>
            <p:ph idx="1"/>
            <p:extLst>
              <p:ext uri="{D42A27DB-BD31-4B8C-83A1-F6EECF244321}">
                <p14:modId xmlns:p14="http://schemas.microsoft.com/office/powerpoint/2010/main" val="486550838"/>
              </p:ext>
            </p:extLst>
          </p:nvPr>
        </p:nvGraphicFramePr>
        <p:xfrm>
          <a:off x="3831401" y="1070800"/>
          <a:ext cx="4683949"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278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89D0-A299-CE9B-8E46-98629F5DE0BF}"/>
              </a:ext>
            </a:extLst>
          </p:cNvPr>
          <p:cNvSpPr>
            <a:spLocks noGrp="1"/>
          </p:cNvSpPr>
          <p:nvPr>
            <p:ph type="title"/>
          </p:nvPr>
        </p:nvSpPr>
        <p:spPr>
          <a:xfrm>
            <a:off x="375262" y="598198"/>
            <a:ext cx="2257769" cy="1325563"/>
          </a:xfrm>
        </p:spPr>
        <p:txBody>
          <a:bodyPr/>
          <a:lstStyle/>
          <a:p>
            <a:r>
              <a:rPr lang="en-US" b="1" dirty="0"/>
              <a:t>Use Case Diagram</a:t>
            </a:r>
          </a:p>
        </p:txBody>
      </p:sp>
      <p:pic>
        <p:nvPicPr>
          <p:cNvPr id="5" name="Picture 4" descr="A diagram of a car rental system&#10;&#10;Description automatically generated">
            <a:extLst>
              <a:ext uri="{FF2B5EF4-FFF2-40B4-BE49-F238E27FC236}">
                <a16:creationId xmlns:a16="http://schemas.microsoft.com/office/drawing/2014/main" id="{4A60517D-ED82-3B04-A33C-F7B6F09F96E2}"/>
              </a:ext>
            </a:extLst>
          </p:cNvPr>
          <p:cNvPicPr>
            <a:picLocks noChangeAspect="1"/>
          </p:cNvPicPr>
          <p:nvPr/>
        </p:nvPicPr>
        <p:blipFill>
          <a:blip r:embed="rId2"/>
          <a:stretch>
            <a:fillRect/>
          </a:stretch>
        </p:blipFill>
        <p:spPr>
          <a:xfrm>
            <a:off x="2489813" y="369504"/>
            <a:ext cx="6154986" cy="6118992"/>
          </a:xfrm>
          <a:prstGeom prst="rect">
            <a:avLst/>
          </a:prstGeom>
        </p:spPr>
      </p:pic>
    </p:spTree>
    <p:extLst>
      <p:ext uri="{BB962C8B-B14F-4D97-AF65-F5344CB8AC3E}">
        <p14:creationId xmlns:p14="http://schemas.microsoft.com/office/powerpoint/2010/main" val="140738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540CF837-40E9-46D4-AC1B-0750F339B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7E9A2B51-223D-1BB8-5890-C33214DD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1546" cy="6858000"/>
          </a:xfrm>
          <a:prstGeom prst="rect">
            <a:avLst/>
          </a:prstGeom>
          <a:ln>
            <a:noFill/>
          </a:ln>
          <a:effectLst>
            <a:outerShdw blurRad="317500" dist="76200" dir="1320000" sx="93000" sy="93000" algn="t" rotWithShape="0">
              <a:srgbClr val="00000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5AD80-899C-BE8A-1711-8FEDA3E5ABEA}"/>
              </a:ext>
            </a:extLst>
          </p:cNvPr>
          <p:cNvSpPr>
            <a:spLocks noGrp="1"/>
          </p:cNvSpPr>
          <p:nvPr>
            <p:ph type="title"/>
          </p:nvPr>
        </p:nvSpPr>
        <p:spPr>
          <a:xfrm>
            <a:off x="571495" y="671053"/>
            <a:ext cx="3029323" cy="5515896"/>
          </a:xfrm>
        </p:spPr>
        <p:txBody>
          <a:bodyPr anchor="ctr">
            <a:normAutofit/>
          </a:bodyPr>
          <a:lstStyle/>
          <a:p>
            <a:r>
              <a:rPr lang="en-US" sz="3500" b="1"/>
              <a:t>Acceptance Criteria</a:t>
            </a:r>
          </a:p>
        </p:txBody>
      </p:sp>
      <p:sp>
        <p:nvSpPr>
          <p:cNvPr id="3" name="Content Placeholder 2">
            <a:extLst>
              <a:ext uri="{FF2B5EF4-FFF2-40B4-BE49-F238E27FC236}">
                <a16:creationId xmlns:a16="http://schemas.microsoft.com/office/drawing/2014/main" id="{C002D6F4-CECF-5351-69F1-B9433E80855B}"/>
              </a:ext>
            </a:extLst>
          </p:cNvPr>
          <p:cNvSpPr>
            <a:spLocks noGrp="1"/>
          </p:cNvSpPr>
          <p:nvPr>
            <p:ph idx="1"/>
          </p:nvPr>
        </p:nvSpPr>
        <p:spPr>
          <a:xfrm>
            <a:off x="4572000" y="671052"/>
            <a:ext cx="3748560" cy="5515897"/>
          </a:xfrm>
        </p:spPr>
        <p:txBody>
          <a:bodyPr anchor="ctr">
            <a:normAutofit/>
          </a:bodyPr>
          <a:lstStyle/>
          <a:p>
            <a:pPr marL="0" indent="0">
              <a:buNone/>
            </a:pPr>
            <a:r>
              <a:rPr lang="en-US" sz="1400" b="1" dirty="0"/>
              <a:t>Login User: </a:t>
            </a:r>
          </a:p>
          <a:p>
            <a:pPr marL="0" indent="0">
              <a:buNone/>
            </a:pPr>
            <a:r>
              <a:rPr lang="en-US" sz="1400" dirty="0"/>
              <a:t>Users should be able to login successfully based on valid credentials </a:t>
            </a:r>
            <a:r>
              <a:rPr lang="en-US" sz="1400" dirty="0" err="1"/>
              <a:t>i.e</a:t>
            </a:r>
            <a:r>
              <a:rPr lang="en-US" sz="1400" dirty="0"/>
              <a:t> username and password. </a:t>
            </a:r>
          </a:p>
          <a:p>
            <a:pPr marL="0" indent="0">
              <a:buNone/>
            </a:pPr>
            <a:r>
              <a:rPr lang="en-US" sz="1400" b="1" dirty="0"/>
              <a:t>Register User: </a:t>
            </a:r>
          </a:p>
          <a:p>
            <a:pPr marL="0" indent="0">
              <a:buNone/>
            </a:pPr>
            <a:r>
              <a:rPr lang="en-US" sz="1400" dirty="0"/>
              <a:t>Users should be able to navigate to the registration page.</a:t>
            </a:r>
          </a:p>
          <a:p>
            <a:pPr marL="0" indent="0">
              <a:buNone/>
            </a:pPr>
            <a:r>
              <a:rPr lang="en-US" sz="1400" b="1" dirty="0"/>
              <a:t>Selecting a car: </a:t>
            </a:r>
          </a:p>
          <a:p>
            <a:pPr marL="0" indent="0">
              <a:buNone/>
            </a:pPr>
            <a:r>
              <a:rPr lang="en-US" sz="1400" dirty="0"/>
              <a:t>Users should be able to view a list of available cars including their type, model, view and price per rental period. </a:t>
            </a:r>
          </a:p>
          <a:p>
            <a:pPr marL="0" indent="0">
              <a:buNone/>
            </a:pPr>
            <a:r>
              <a:rPr lang="en-US" sz="1400" b="1" dirty="0"/>
              <a:t>Extension of Rental Period:</a:t>
            </a:r>
          </a:p>
          <a:p>
            <a:pPr marL="0" indent="0">
              <a:buNone/>
            </a:pPr>
            <a:r>
              <a:rPr lang="en-US" sz="1400" dirty="0"/>
              <a:t>Users should have the option to request an extension of the rental period for a specific car</a:t>
            </a:r>
          </a:p>
          <a:p>
            <a:pPr marL="0" indent="0">
              <a:buNone/>
            </a:pPr>
            <a:r>
              <a:rPr lang="en-US" sz="1400" b="1" dirty="0"/>
              <a:t>Car Return and Checkout:</a:t>
            </a:r>
          </a:p>
          <a:p>
            <a:pPr marL="0" indent="0">
              <a:buNone/>
            </a:pPr>
            <a:r>
              <a:rPr lang="en-US" sz="1400" dirty="0"/>
              <a:t>Users should have a straightforward process for returning rented vehicles.</a:t>
            </a:r>
          </a:p>
          <a:p>
            <a:pPr marL="0" indent="0">
              <a:buNone/>
            </a:pPr>
            <a:r>
              <a:rPr lang="en-US" sz="1400" b="1" dirty="0"/>
              <a:t>Review and Rating System for Users:</a:t>
            </a:r>
          </a:p>
          <a:p>
            <a:pPr marL="0" indent="0">
              <a:buNone/>
            </a:pPr>
            <a:r>
              <a:rPr lang="en-US" sz="1400" dirty="0"/>
              <a:t>Users should be able to rate and review their rental experience and the rented vehicles.</a:t>
            </a:r>
          </a:p>
        </p:txBody>
      </p:sp>
    </p:spTree>
    <p:extLst>
      <p:ext uri="{BB962C8B-B14F-4D97-AF65-F5344CB8AC3E}">
        <p14:creationId xmlns:p14="http://schemas.microsoft.com/office/powerpoint/2010/main" val="443586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CAA34FA-AA53-BB3A-F953-AAADEE4CE4EF}"/>
              </a:ext>
            </a:extLst>
          </p:cNvPr>
          <p:cNvSpPr>
            <a:spLocks noGrp="1"/>
          </p:cNvSpPr>
          <p:nvPr>
            <p:ph type="title"/>
          </p:nvPr>
        </p:nvSpPr>
        <p:spPr>
          <a:xfrm>
            <a:off x="359545" y="1070800"/>
            <a:ext cx="2954766" cy="5583126"/>
          </a:xfrm>
        </p:spPr>
        <p:txBody>
          <a:bodyPr>
            <a:normAutofit/>
          </a:bodyPr>
          <a:lstStyle/>
          <a:p>
            <a:pPr algn="r"/>
            <a:r>
              <a:rPr lang="en-US" sz="4900" b="1"/>
              <a:t>Constraints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F9208B7-735F-7D5F-D5A7-AB223A2BBB49}"/>
              </a:ext>
            </a:extLst>
          </p:cNvPr>
          <p:cNvGraphicFramePr>
            <a:graphicFrameLocks noGrp="1"/>
          </p:cNvGraphicFramePr>
          <p:nvPr>
            <p:ph idx="1"/>
            <p:extLst>
              <p:ext uri="{D42A27DB-BD31-4B8C-83A1-F6EECF244321}">
                <p14:modId xmlns:p14="http://schemas.microsoft.com/office/powerpoint/2010/main" val="3885269658"/>
              </p:ext>
            </p:extLst>
          </p:nvPr>
        </p:nvGraphicFramePr>
        <p:xfrm>
          <a:off x="3831401" y="1070800"/>
          <a:ext cx="4683949"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895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2DFD-70CB-3A6A-35DE-292D0ACA2CA0}"/>
              </a:ext>
            </a:extLst>
          </p:cNvPr>
          <p:cNvSpPr>
            <a:spLocks noGrp="1"/>
          </p:cNvSpPr>
          <p:nvPr>
            <p:ph type="title"/>
          </p:nvPr>
        </p:nvSpPr>
        <p:spPr>
          <a:xfrm>
            <a:off x="614180" y="310215"/>
            <a:ext cx="4000500" cy="1708246"/>
          </a:xfrm>
        </p:spPr>
        <p:txBody>
          <a:bodyPr anchor="ctr">
            <a:normAutofit/>
          </a:bodyPr>
          <a:lstStyle/>
          <a:p>
            <a:r>
              <a:rPr lang="en-US" sz="3500" b="1" dirty="0"/>
              <a:t>Risks &amp; Assumptions</a:t>
            </a:r>
          </a:p>
        </p:txBody>
      </p:sp>
      <p:sp>
        <p:nvSpPr>
          <p:cNvPr id="3" name="Content Placeholder 2">
            <a:extLst>
              <a:ext uri="{FF2B5EF4-FFF2-40B4-BE49-F238E27FC236}">
                <a16:creationId xmlns:a16="http://schemas.microsoft.com/office/drawing/2014/main" id="{3D75E692-951E-C1AF-13E2-F6E3BAB08BA3}"/>
              </a:ext>
            </a:extLst>
          </p:cNvPr>
          <p:cNvSpPr>
            <a:spLocks noGrp="1"/>
          </p:cNvSpPr>
          <p:nvPr>
            <p:ph idx="1"/>
          </p:nvPr>
        </p:nvSpPr>
        <p:spPr>
          <a:xfrm>
            <a:off x="645848" y="1842284"/>
            <a:ext cx="4000505" cy="4018689"/>
          </a:xfrm>
        </p:spPr>
        <p:txBody>
          <a:bodyPr anchor="ctr">
            <a:normAutofit/>
          </a:bodyPr>
          <a:lstStyle/>
          <a:p>
            <a:pPr marL="0" indent="0">
              <a:buNone/>
            </a:pPr>
            <a:r>
              <a:rPr lang="en-US" sz="1700" b="1" dirty="0"/>
              <a:t>Risks:</a:t>
            </a:r>
          </a:p>
          <a:p>
            <a:r>
              <a:rPr lang="en-US" sz="1700" dirty="0"/>
              <a:t>Vehicle Availability Risk</a:t>
            </a:r>
          </a:p>
          <a:p>
            <a:r>
              <a:rPr lang="en-US" sz="1700" dirty="0"/>
              <a:t>Technological Risk</a:t>
            </a:r>
          </a:p>
          <a:p>
            <a:r>
              <a:rPr lang="en-US" sz="1700" dirty="0"/>
              <a:t>Market Competition Risk</a:t>
            </a:r>
          </a:p>
          <a:p>
            <a:r>
              <a:rPr lang="en-US" sz="1700" dirty="0"/>
              <a:t>Damage &amp; Theft Risk</a:t>
            </a:r>
          </a:p>
          <a:p>
            <a:r>
              <a:rPr lang="en-US" sz="1700" dirty="0"/>
              <a:t>Customer Service Risk</a:t>
            </a:r>
          </a:p>
          <a:p>
            <a:pPr marL="0" indent="0">
              <a:buNone/>
            </a:pPr>
            <a:endParaRPr lang="en-US" sz="1700" dirty="0"/>
          </a:p>
          <a:p>
            <a:pPr marL="0" indent="0">
              <a:buNone/>
            </a:pPr>
            <a:r>
              <a:rPr lang="en-US" sz="1700" b="1" dirty="0"/>
              <a:t>Assumptions:</a:t>
            </a:r>
          </a:p>
          <a:p>
            <a:r>
              <a:rPr lang="en-US" sz="1700" dirty="0"/>
              <a:t>User Data Accuracy</a:t>
            </a:r>
          </a:p>
          <a:p>
            <a:r>
              <a:rPr lang="en-US" sz="1700" dirty="0"/>
              <a:t>Vehicle Maintenance Standard</a:t>
            </a:r>
          </a:p>
          <a:p>
            <a:r>
              <a:rPr lang="en-US" sz="1700" dirty="0"/>
              <a:t>Security Measures</a:t>
            </a:r>
          </a:p>
          <a:p>
            <a:r>
              <a:rPr lang="en-US" sz="1700" dirty="0"/>
              <a:t>System Integration</a:t>
            </a:r>
          </a:p>
        </p:txBody>
      </p:sp>
      <p:sp>
        <p:nvSpPr>
          <p:cNvPr id="36" name="Rectangle 35">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6350" y="-1"/>
            <a:ext cx="405765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Warning">
            <a:extLst>
              <a:ext uri="{FF2B5EF4-FFF2-40B4-BE49-F238E27FC236}">
                <a16:creationId xmlns:a16="http://schemas.microsoft.com/office/drawing/2014/main" id="{59D14CD4-5879-6E60-EB06-9139A2595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5908" y="2018461"/>
            <a:ext cx="2818534" cy="2818534"/>
          </a:xfrm>
          <a:prstGeom prst="rect">
            <a:avLst/>
          </a:prstGeom>
        </p:spPr>
      </p:pic>
    </p:spTree>
    <p:extLst>
      <p:ext uri="{BB962C8B-B14F-4D97-AF65-F5344CB8AC3E}">
        <p14:creationId xmlns:p14="http://schemas.microsoft.com/office/powerpoint/2010/main" val="294830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1749</TotalTime>
  <Words>641</Words>
  <Application>Microsoft Office PowerPoint</Application>
  <PresentationFormat>On-screen Show (4:3)</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DriveEasy - CarRentalSystem </vt:lpstr>
      <vt:lpstr>Introduction</vt:lpstr>
      <vt:lpstr>Components Involved</vt:lpstr>
      <vt:lpstr>Functional Requirements</vt:lpstr>
      <vt:lpstr>Non-Functional Requirements</vt:lpstr>
      <vt:lpstr>Use Case Diagram</vt:lpstr>
      <vt:lpstr>Acceptance Criteria</vt:lpstr>
      <vt:lpstr>Constraints</vt:lpstr>
      <vt:lpstr>Risks &amp; Assumptions</vt:lpstr>
      <vt:lpstr>Context Level Diagram</vt:lpstr>
      <vt:lpstr>Data Flow Diagram (Level – 0)</vt:lpstr>
      <vt:lpstr>Data Flow Diagram (Level – 1)</vt:lpstr>
      <vt:lpstr>Entity Relationship Diagram</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DriveEasy - Car Rental System </dc:title>
  <dc:subject/>
  <dc:creator/>
  <cp:keywords/>
  <dc:description>generated using python-pptx</dc:description>
  <cp:lastModifiedBy>Preethi Kilaru</cp:lastModifiedBy>
  <cp:revision>35</cp:revision>
  <dcterms:created xsi:type="dcterms:W3CDTF">2013-01-27T09:14:16Z</dcterms:created>
  <dcterms:modified xsi:type="dcterms:W3CDTF">2024-04-11T01:12:08Z</dcterms:modified>
  <cp:category/>
</cp:coreProperties>
</file>