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F701-9334-491D-8D8C-E7AA0242E82E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1D3-3159-41DA-813A-ED6B90DD5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458200" cy="1470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Lab Monitoring System using RFID</a:t>
            </a:r>
            <a:endParaRPr lang="en-US" b="1" dirty="0"/>
          </a:p>
        </p:txBody>
      </p:sp>
      <p:pic>
        <p:nvPicPr>
          <p:cNvPr id="3" name="Picture 2" descr="C:\Users\Dell\Downloads\A6AFC601-E4DC-4E28-BAF2-030B07E1B290.JPG"/>
          <p:cNvPicPr/>
          <p:nvPr/>
        </p:nvPicPr>
        <p:blipFill>
          <a:blip r:embed="rId2" cstate="print"/>
          <a:srcRect r="17628"/>
          <a:stretch>
            <a:fillRect/>
          </a:stretch>
        </p:blipFill>
        <p:spPr bwMode="auto">
          <a:xfrm>
            <a:off x="1028700" y="1981200"/>
            <a:ext cx="70866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43000"/>
            <a:ext cx="8610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WHAT?</a:t>
            </a:r>
          </a:p>
          <a:p>
            <a:pPr algn="just"/>
            <a:r>
              <a:rPr lang="en-US" b="1" dirty="0" smtClean="0"/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Lab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Monitoring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device that monitors the data of all the people who are using the computer 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pPr algn="just"/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manage the lab security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terms of the problems like device theft, physical damage to hardware and also to keep track of the list of persons utilizing the 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HOW?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RFID - Radio Frequency Identification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RFID is a small wireless tag that help to identify objects and people. These tags do not require a battery to power up and in turn, they derive power from the electromagnetic field generated from the RFID reader with the help of Arduino Uno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Architecture</a:t>
            </a:r>
            <a:endParaRPr lang="en-US" b="1" dirty="0"/>
          </a:p>
        </p:txBody>
      </p:sp>
      <p:pic>
        <p:nvPicPr>
          <p:cNvPr id="4" name="Picture 3" descr="Blank Diagram.jpeg"/>
          <p:cNvPicPr/>
          <p:nvPr/>
        </p:nvPicPr>
        <p:blipFill>
          <a:blip r:embed="rId2" cstate="print"/>
          <a:srcRect t="7037" b="10370"/>
          <a:stretch>
            <a:fillRect/>
          </a:stretch>
        </p:blipFill>
        <p:spPr>
          <a:xfrm>
            <a:off x="457200" y="1905000"/>
            <a:ext cx="83058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Hardware Architecture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907"/>
          <a:stretch>
            <a:fillRect/>
          </a:stretch>
        </p:blipFill>
        <p:spPr bwMode="auto">
          <a:xfrm>
            <a:off x="1143000" y="1524000"/>
            <a:ext cx="6615113" cy="462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t="3099" b="3380"/>
          <a:stretch>
            <a:fillRect/>
          </a:stretch>
        </p:blipFill>
        <p:spPr bwMode="auto">
          <a:xfrm>
            <a:off x="1752600" y="1676400"/>
            <a:ext cx="5715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</a:t>
            </a:r>
            <a:endParaRPr lang="en-US" b="1" dirty="0"/>
          </a:p>
        </p:txBody>
      </p:sp>
      <p:pic>
        <p:nvPicPr>
          <p:cNvPr id="4" name="Picture 3" descr="_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295400"/>
            <a:ext cx="54864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Output</a:t>
            </a:r>
            <a:br>
              <a:rPr lang="en-US" b="1" dirty="0" smtClean="0"/>
            </a:br>
            <a:r>
              <a:rPr lang="en-US" sz="2400" dirty="0" smtClean="0"/>
              <a:t>Entry on new user in computer lab – system allocation process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l="1442" t="2857" r="2404" b="3736"/>
          <a:stretch>
            <a:fillRect/>
          </a:stretch>
        </p:blipFill>
        <p:spPr bwMode="auto">
          <a:xfrm>
            <a:off x="1371600" y="1524000"/>
            <a:ext cx="6743700" cy="5072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</a:t>
            </a:r>
            <a:br>
              <a:rPr lang="en-US" b="1" dirty="0" smtClean="0"/>
            </a:br>
            <a:r>
              <a:rPr lang="en-US" sz="2700" dirty="0" smtClean="0"/>
              <a:t>Entry of old user in computer lab – system de allocation process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l="1442" t="3158" r="2404"/>
          <a:stretch>
            <a:fillRect/>
          </a:stretch>
        </p:blipFill>
        <p:spPr bwMode="auto">
          <a:xfrm>
            <a:off x="1200150" y="1524000"/>
            <a:ext cx="680085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Lab Monitoring System using RFID</vt:lpstr>
      <vt:lpstr>Slide 2</vt:lpstr>
      <vt:lpstr>Software Architecture</vt:lpstr>
      <vt:lpstr>Hardware Architecture</vt:lpstr>
      <vt:lpstr>Use Case Diagram</vt:lpstr>
      <vt:lpstr>Activity Diagram</vt:lpstr>
      <vt:lpstr>Output Entry on new user in computer lab – system allocation process</vt:lpstr>
      <vt:lpstr>Output Entry of old user in computer lab – system de allocation process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Monitoring System using RFID</dc:title>
  <dc:creator>Dell</dc:creator>
  <cp:lastModifiedBy>Dell</cp:lastModifiedBy>
  <cp:revision>8</cp:revision>
  <dcterms:created xsi:type="dcterms:W3CDTF">2019-02-03T13:02:14Z</dcterms:created>
  <dcterms:modified xsi:type="dcterms:W3CDTF">2019-03-31T15:35:15Z</dcterms:modified>
</cp:coreProperties>
</file>