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05E0CD3B-57C7-AE2A-5525-088EA5B15D06}"/>
              </a:ext>
            </a:extLst>
          </p:cNvPr>
          <p:cNvGrpSpPr/>
          <p:nvPr/>
        </p:nvGrpSpPr>
        <p:grpSpPr>
          <a:xfrm>
            <a:off x="8" y="-8467"/>
            <a:ext cx="12191997" cy="6866467"/>
            <a:chOff x="8" y="-8467"/>
            <a:chExt cx="12191997" cy="6866467"/>
          </a:xfrm>
        </p:grpSpPr>
        <p:cxnSp>
          <p:nvCxnSpPr>
            <p:cNvPr id="3" name="Straight Connector 31">
              <a:extLst>
                <a:ext uri="{FF2B5EF4-FFF2-40B4-BE49-F238E27FC236}">
                  <a16:creationId xmlns:a16="http://schemas.microsoft.com/office/drawing/2014/main" id="{00C5D74E-6E05-31E2-D3A8-DBA83DC11CBA}"/>
                </a:ext>
              </a:extLst>
            </p:cNvPr>
            <p:cNvCxnSpPr/>
            <p:nvPr/>
          </p:nvCxnSpPr>
          <p:spPr>
            <a:xfrm>
              <a:off x="9371008" y="0"/>
              <a:ext cx="1219207" cy="6858000"/>
            </a:xfrm>
            <a:prstGeom prst="straightConnector1">
              <a:avLst/>
            </a:prstGeom>
            <a:noFill/>
            <a:ln w="9528" cap="rnd">
              <a:solidFill>
                <a:srgbClr val="BFBFBF"/>
              </a:solidFill>
              <a:prstDash val="solid"/>
            </a:ln>
          </p:spPr>
        </p:cxnSp>
        <p:cxnSp>
          <p:nvCxnSpPr>
            <p:cNvPr id="4" name="Straight Connector 20">
              <a:extLst>
                <a:ext uri="{FF2B5EF4-FFF2-40B4-BE49-F238E27FC236}">
                  <a16:creationId xmlns:a16="http://schemas.microsoft.com/office/drawing/2014/main" id="{78518C15-32DB-B31A-1BBA-0223C52870E7}"/>
                </a:ext>
              </a:extLst>
            </p:cNvPr>
            <p:cNvCxnSpPr/>
            <p:nvPr/>
          </p:nvCxnSpPr>
          <p:spPr>
            <a:xfrm flipH="1">
              <a:off x="7425266" y="3681410"/>
              <a:ext cx="4763557" cy="3176590"/>
            </a:xfrm>
            <a:prstGeom prst="straightConnector1">
              <a:avLst/>
            </a:prstGeom>
            <a:noFill/>
            <a:ln w="9528" cap="rnd">
              <a:solidFill>
                <a:srgbClr val="D9D9D9"/>
              </a:solidFill>
              <a:prstDash val="solid"/>
            </a:ln>
          </p:spPr>
        </p:cxnSp>
        <p:sp>
          <p:nvSpPr>
            <p:cNvPr id="5" name="Rectangle 23">
              <a:extLst>
                <a:ext uri="{FF2B5EF4-FFF2-40B4-BE49-F238E27FC236}">
                  <a16:creationId xmlns:a16="http://schemas.microsoft.com/office/drawing/2014/main" id="{DADAA259-58A7-9224-81E6-406C253C2A81}"/>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val f2"/>
                <a:gd name="f9" fmla="val f3"/>
                <a:gd name="f10" fmla="val f4"/>
                <a:gd name="f11" fmla="+- f10 0 f8"/>
                <a:gd name="f12" fmla="+- f9 0 f8"/>
                <a:gd name="f13" fmla="*/ f12 1 3007349"/>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3007349" h="6866467">
                  <a:moveTo>
                    <a:pt x="f5" y="f2"/>
                  </a:moveTo>
                  <a:lnTo>
                    <a:pt x="f3" y="f2"/>
                  </a:lnTo>
                  <a:lnTo>
                    <a:pt x="f3" y="f4"/>
                  </a:lnTo>
                  <a:lnTo>
                    <a:pt x="f2" y="f4"/>
                  </a:lnTo>
                  <a:lnTo>
                    <a:pt x="f5" y="f2"/>
                  </a:lnTo>
                  <a:close/>
                </a:path>
              </a:pathLst>
            </a:custGeom>
            <a:solidFill>
              <a:srgbClr val="90C226">
                <a:alpha val="30000"/>
              </a:srgbClr>
            </a:solidFill>
            <a:ln cap="rnd">
              <a:noFill/>
              <a:prstDash val="solid"/>
            </a:ln>
          </p:spPr>
          <p:txBody>
            <a:bodyPr lIns="0" tIns="0" rIns="0" bIns="0"/>
            <a:lstStyle/>
            <a:p>
              <a:endParaRPr lang="en-US"/>
            </a:p>
          </p:txBody>
        </p:sp>
        <p:sp>
          <p:nvSpPr>
            <p:cNvPr id="6" name="Rectangle 25">
              <a:extLst>
                <a:ext uri="{FF2B5EF4-FFF2-40B4-BE49-F238E27FC236}">
                  <a16:creationId xmlns:a16="http://schemas.microsoft.com/office/drawing/2014/main" id="{C13303A2-9345-0D46-0FDD-3D084714580C}"/>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val f2"/>
                <a:gd name="f9" fmla="val f3"/>
                <a:gd name="f10" fmla="val f4"/>
                <a:gd name="f11" fmla="+- f10 0 f8"/>
                <a:gd name="f12" fmla="+- f9 0 f8"/>
                <a:gd name="f13" fmla="*/ f12 1 2573311"/>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573311" h="6866467">
                  <a:moveTo>
                    <a:pt x="f2" y="f2"/>
                  </a:moveTo>
                  <a:lnTo>
                    <a:pt x="f3" y="f2"/>
                  </a:lnTo>
                  <a:lnTo>
                    <a:pt x="f3" y="f4"/>
                  </a:lnTo>
                  <a:lnTo>
                    <a:pt x="f5" y="f4"/>
                  </a:lnTo>
                  <a:lnTo>
                    <a:pt x="f2" y="f2"/>
                  </a:lnTo>
                  <a:close/>
                </a:path>
              </a:pathLst>
            </a:custGeom>
            <a:solidFill>
              <a:srgbClr val="90C226">
                <a:alpha val="20000"/>
              </a:srgbClr>
            </a:solidFill>
            <a:ln cap="rnd">
              <a:noFill/>
              <a:prstDash val="solid"/>
            </a:ln>
          </p:spPr>
          <p:txBody>
            <a:bodyPr lIns="0" tIns="0" rIns="0" bIns="0"/>
            <a:lstStyle/>
            <a:p>
              <a:endParaRPr lang="en-US"/>
            </a:p>
          </p:txBody>
        </p:sp>
        <p:sp>
          <p:nvSpPr>
            <p:cNvPr id="7" name="Isosceles Triangle 26">
              <a:extLst>
                <a:ext uri="{FF2B5EF4-FFF2-40B4-BE49-F238E27FC236}">
                  <a16:creationId xmlns:a16="http://schemas.microsoft.com/office/drawing/2014/main" id="{8A242833-3D49-8015-9875-45AC66EA8444}"/>
                </a:ext>
              </a:extLst>
            </p:cNvPr>
            <p:cNvSpPr/>
            <p:nvPr/>
          </p:nvSpPr>
          <p:spPr>
            <a:xfrm>
              <a:off x="8932334" y="3047996"/>
              <a:ext cx="3259671" cy="3810003"/>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54A021">
                <a:alpha val="72000"/>
              </a:srgbClr>
            </a:solidFill>
            <a:ln cap="rnd">
              <a:noFill/>
              <a:prstDash val="solid"/>
            </a:ln>
          </p:spPr>
          <p:txBody>
            <a:bodyPr lIns="0" tIns="0" rIns="0" bIns="0"/>
            <a:lstStyle/>
            <a:p>
              <a:endParaRPr lang="en-US"/>
            </a:p>
          </p:txBody>
        </p:sp>
        <p:sp>
          <p:nvSpPr>
            <p:cNvPr id="8" name="Rectangle 27">
              <a:extLst>
                <a:ext uri="{FF2B5EF4-FFF2-40B4-BE49-F238E27FC236}">
                  <a16:creationId xmlns:a16="http://schemas.microsoft.com/office/drawing/2014/main" id="{B6D18EF2-4D1D-8FF7-A338-687DA93EEF73}"/>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val f2"/>
                <a:gd name="f9" fmla="val f3"/>
                <a:gd name="f10" fmla="val f4"/>
                <a:gd name="f11" fmla="+- f10 0 f8"/>
                <a:gd name="f12" fmla="+- f9 0 f8"/>
                <a:gd name="f13" fmla="*/ f12 1 2858013"/>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858013" h="6866467">
                  <a:moveTo>
                    <a:pt x="f2" y="f2"/>
                  </a:moveTo>
                  <a:lnTo>
                    <a:pt x="f3" y="f2"/>
                  </a:lnTo>
                  <a:lnTo>
                    <a:pt x="f3" y="f4"/>
                  </a:lnTo>
                  <a:lnTo>
                    <a:pt x="f5" y="f4"/>
                  </a:lnTo>
                  <a:lnTo>
                    <a:pt x="f2" y="f2"/>
                  </a:lnTo>
                  <a:close/>
                </a:path>
              </a:pathLst>
            </a:custGeom>
            <a:solidFill>
              <a:srgbClr val="3F7819">
                <a:alpha val="70000"/>
              </a:srgbClr>
            </a:solidFill>
            <a:ln cap="rnd">
              <a:noFill/>
              <a:prstDash val="solid"/>
            </a:ln>
          </p:spPr>
          <p:txBody>
            <a:bodyPr lIns="0" tIns="0" rIns="0" bIns="0"/>
            <a:lstStyle/>
            <a:p>
              <a:endParaRPr lang="en-US"/>
            </a:p>
          </p:txBody>
        </p:sp>
        <p:sp>
          <p:nvSpPr>
            <p:cNvPr id="9" name="Rectangle 28">
              <a:extLst>
                <a:ext uri="{FF2B5EF4-FFF2-40B4-BE49-F238E27FC236}">
                  <a16:creationId xmlns:a16="http://schemas.microsoft.com/office/drawing/2014/main" id="{B62CDA2E-59DA-F9F7-AEBF-679C9FFA68CF}"/>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val f2"/>
                <a:gd name="f9" fmla="val f3"/>
                <a:gd name="f10" fmla="val f4"/>
                <a:gd name="f11" fmla="+- f10 0 f8"/>
                <a:gd name="f12" fmla="+- f9 0 f8"/>
                <a:gd name="f13" fmla="*/ f12 1 1290094"/>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90094" h="6858000">
                  <a:moveTo>
                    <a:pt x="f5" y="f2"/>
                  </a:moveTo>
                  <a:lnTo>
                    <a:pt x="f3" y="f2"/>
                  </a:lnTo>
                  <a:lnTo>
                    <a:pt x="f3" y="f4"/>
                  </a:lnTo>
                  <a:lnTo>
                    <a:pt x="f2" y="f4"/>
                  </a:lnTo>
                  <a:lnTo>
                    <a:pt x="f5" y="f2"/>
                  </a:lnTo>
                  <a:close/>
                </a:path>
              </a:pathLst>
            </a:custGeom>
            <a:solidFill>
              <a:srgbClr val="C0E474">
                <a:alpha val="70000"/>
              </a:srgbClr>
            </a:solidFill>
            <a:ln cap="rnd">
              <a:noFill/>
              <a:prstDash val="solid"/>
            </a:ln>
          </p:spPr>
          <p:txBody>
            <a:bodyPr lIns="0" tIns="0" rIns="0" bIns="0"/>
            <a:lstStyle/>
            <a:p>
              <a:endParaRPr lang="en-US"/>
            </a:p>
          </p:txBody>
        </p:sp>
        <p:sp>
          <p:nvSpPr>
            <p:cNvPr id="10" name="Rectangle 29">
              <a:extLst>
                <a:ext uri="{FF2B5EF4-FFF2-40B4-BE49-F238E27FC236}">
                  <a16:creationId xmlns:a16="http://schemas.microsoft.com/office/drawing/2014/main" id="{2F01982A-99D8-74B5-ADDD-D4C87F56CD2F}"/>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val f2"/>
                <a:gd name="f9" fmla="val f3"/>
                <a:gd name="f10" fmla="val f4"/>
                <a:gd name="f11" fmla="+- f10 0 f8"/>
                <a:gd name="f12" fmla="+- f9 0 f8"/>
                <a:gd name="f13" fmla="*/ f12 1 1249825"/>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49825" h="6858000">
                  <a:moveTo>
                    <a:pt x="f2" y="f2"/>
                  </a:moveTo>
                  <a:lnTo>
                    <a:pt x="f3" y="f2"/>
                  </a:lnTo>
                  <a:lnTo>
                    <a:pt x="f3" y="f4"/>
                  </a:lnTo>
                  <a:lnTo>
                    <a:pt x="f5" y="f4"/>
                  </a:lnTo>
                  <a:lnTo>
                    <a:pt x="f2" y="f2"/>
                  </a:lnTo>
                  <a:close/>
                </a:path>
              </a:pathLst>
            </a:custGeom>
            <a:solidFill>
              <a:srgbClr val="90C226">
                <a:alpha val="65000"/>
              </a:srgbClr>
            </a:solidFill>
            <a:ln cap="rnd">
              <a:noFill/>
              <a:prstDash val="solid"/>
            </a:ln>
          </p:spPr>
          <p:txBody>
            <a:bodyPr lIns="0" tIns="0" rIns="0" bIns="0"/>
            <a:lstStyle/>
            <a:p>
              <a:endParaRPr lang="en-US"/>
            </a:p>
          </p:txBody>
        </p:sp>
        <p:sp>
          <p:nvSpPr>
            <p:cNvPr id="11" name="Isosceles Triangle 30">
              <a:extLst>
                <a:ext uri="{FF2B5EF4-FFF2-40B4-BE49-F238E27FC236}">
                  <a16:creationId xmlns:a16="http://schemas.microsoft.com/office/drawing/2014/main" id="{F0D8D859-73FE-9CDA-1275-D87E9CD8E515}"/>
                </a:ext>
              </a:extLst>
            </p:cNvPr>
            <p:cNvSpPr/>
            <p:nvPr/>
          </p:nvSpPr>
          <p:spPr>
            <a:xfrm>
              <a:off x="10371664" y="3589870"/>
              <a:ext cx="1817159" cy="3268129"/>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0000"/>
              </a:srgbClr>
            </a:solidFill>
            <a:ln cap="rnd">
              <a:noFill/>
              <a:prstDash val="solid"/>
            </a:ln>
          </p:spPr>
          <p:txBody>
            <a:bodyPr lIns="0" tIns="0" rIns="0" bIns="0"/>
            <a:lstStyle/>
            <a:p>
              <a:endParaRPr lang="en-US"/>
            </a:p>
          </p:txBody>
        </p:sp>
        <p:sp>
          <p:nvSpPr>
            <p:cNvPr id="12" name="Isosceles Triangle 18">
              <a:extLst>
                <a:ext uri="{FF2B5EF4-FFF2-40B4-BE49-F238E27FC236}">
                  <a16:creationId xmlns:a16="http://schemas.microsoft.com/office/drawing/2014/main" id="{9328C8A3-7D1D-E700-17D0-382553795F24}"/>
                </a:ext>
              </a:extLst>
            </p:cNvPr>
            <p:cNvSpPr/>
            <p:nvPr/>
          </p:nvSpPr>
          <p:spPr>
            <a:xfrm rot="10799991">
              <a:off x="8" y="0"/>
              <a:ext cx="842592" cy="5666152"/>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5000"/>
              </a:srgbClr>
            </a:solidFill>
            <a:ln cap="rnd">
              <a:noFill/>
              <a:prstDash val="solid"/>
            </a:ln>
          </p:spPr>
          <p:txBody>
            <a:bodyPr lIns="0" tIns="0" rIns="0" bIns="0"/>
            <a:lstStyle/>
            <a:p>
              <a:endParaRPr lang="en-US"/>
            </a:p>
          </p:txBody>
        </p:sp>
      </p:grpSp>
      <p:sp>
        <p:nvSpPr>
          <p:cNvPr id="13" name="Title 1">
            <a:extLst>
              <a:ext uri="{FF2B5EF4-FFF2-40B4-BE49-F238E27FC236}">
                <a16:creationId xmlns:a16="http://schemas.microsoft.com/office/drawing/2014/main" id="{25DD0531-B91E-FE75-7982-43E62D56156F}"/>
              </a:ext>
            </a:extLst>
          </p:cNvPr>
          <p:cNvSpPr txBox="1">
            <a:spLocks noGrp="1"/>
          </p:cNvSpPr>
          <p:nvPr>
            <p:ph type="ctrTitle"/>
          </p:nvPr>
        </p:nvSpPr>
        <p:spPr>
          <a:xfrm>
            <a:off x="1507068" y="2404533"/>
            <a:ext cx="7766931" cy="1646304"/>
          </a:xfrm>
        </p:spPr>
        <p:txBody>
          <a:bodyPr anchor="b">
            <a:noAutofit/>
          </a:bodyPr>
          <a:lstStyle>
            <a:lvl1pPr algn="r">
              <a:defRPr sz="5400"/>
            </a:lvl1pPr>
          </a:lstStyle>
          <a:p>
            <a:pPr lvl="0"/>
            <a:r>
              <a:rPr lang="en-US"/>
              <a:t>Click to edit Master title style</a:t>
            </a:r>
          </a:p>
        </p:txBody>
      </p:sp>
      <p:sp>
        <p:nvSpPr>
          <p:cNvPr id="14" name="Subtitle 2">
            <a:extLst>
              <a:ext uri="{FF2B5EF4-FFF2-40B4-BE49-F238E27FC236}">
                <a16:creationId xmlns:a16="http://schemas.microsoft.com/office/drawing/2014/main" id="{F9123251-B330-5BF1-BE51-B98FF6E7FEE3}"/>
              </a:ext>
            </a:extLst>
          </p:cNvPr>
          <p:cNvSpPr txBox="1">
            <a:spLocks noGrp="1"/>
          </p:cNvSpPr>
          <p:nvPr>
            <p:ph type="subTitle" idx="1"/>
          </p:nvPr>
        </p:nvSpPr>
        <p:spPr>
          <a:xfrm>
            <a:off x="1507068" y="4050828"/>
            <a:ext cx="7766931" cy="1096895"/>
          </a:xfrm>
        </p:spPr>
        <p:txBody>
          <a:bodyPr/>
          <a:lstStyle>
            <a:lvl1pPr marL="0" indent="0" algn="r">
              <a:buNone/>
              <a:defRPr>
                <a:solidFill>
                  <a:srgbClr val="7F7F7F"/>
                </a:solidFill>
              </a:defRPr>
            </a:lvl1pPr>
          </a:lstStyle>
          <a:p>
            <a:pPr lvl="0"/>
            <a:r>
              <a:rPr lang="en-US"/>
              <a:t>Click to edit Master subtitle style</a:t>
            </a:r>
          </a:p>
        </p:txBody>
      </p:sp>
      <p:sp>
        <p:nvSpPr>
          <p:cNvPr id="15" name="Date Placeholder 3">
            <a:extLst>
              <a:ext uri="{FF2B5EF4-FFF2-40B4-BE49-F238E27FC236}">
                <a16:creationId xmlns:a16="http://schemas.microsoft.com/office/drawing/2014/main" id="{9CB3E505-3283-C03A-3603-B72C5F95754D}"/>
              </a:ext>
            </a:extLst>
          </p:cNvPr>
          <p:cNvSpPr txBox="1">
            <a:spLocks noGrp="1"/>
          </p:cNvSpPr>
          <p:nvPr>
            <p:ph type="dt" sz="half" idx="7"/>
          </p:nvPr>
        </p:nvSpPr>
        <p:spPr>
          <a:xfrm>
            <a:off x="7205133" y="6041358"/>
            <a:ext cx="911940" cy="365129"/>
          </a:xfrm>
        </p:spPr>
        <p:txBody>
          <a:bodyPr/>
          <a:lstStyle>
            <a:lvl1pPr>
              <a:defRPr/>
            </a:lvl1pPr>
          </a:lstStyle>
          <a:p>
            <a:pPr lvl="0"/>
            <a:fld id="{E0127B52-7463-4B4A-A36A-87498F8C727D}" type="datetime1">
              <a:rPr lang="en-IN"/>
              <a:pPr lvl="0"/>
              <a:t>09-09-2024</a:t>
            </a:fld>
            <a:endParaRPr lang="en-IN"/>
          </a:p>
        </p:txBody>
      </p:sp>
      <p:sp>
        <p:nvSpPr>
          <p:cNvPr id="16" name="Footer Placeholder 4">
            <a:extLst>
              <a:ext uri="{FF2B5EF4-FFF2-40B4-BE49-F238E27FC236}">
                <a16:creationId xmlns:a16="http://schemas.microsoft.com/office/drawing/2014/main" id="{2CB85B7C-D38C-FEA9-6618-A625F5F9A6AB}"/>
              </a:ext>
            </a:extLst>
          </p:cNvPr>
          <p:cNvSpPr txBox="1">
            <a:spLocks noGrp="1"/>
          </p:cNvSpPr>
          <p:nvPr>
            <p:ph type="ftr" sz="quarter" idx="9"/>
          </p:nvPr>
        </p:nvSpPr>
        <p:spPr>
          <a:xfrm>
            <a:off x="677332" y="6041358"/>
            <a:ext cx="6297609" cy="365129"/>
          </a:xfrm>
        </p:spPr>
        <p:txBody>
          <a:bodyPr/>
          <a:lstStyle>
            <a:lvl1pPr>
              <a:defRPr/>
            </a:lvl1pPr>
          </a:lstStyle>
          <a:p>
            <a:pPr lvl="0"/>
            <a:endParaRPr lang="en-IN"/>
          </a:p>
        </p:txBody>
      </p:sp>
      <p:sp>
        <p:nvSpPr>
          <p:cNvPr id="17" name="Slide Number Placeholder 5">
            <a:extLst>
              <a:ext uri="{FF2B5EF4-FFF2-40B4-BE49-F238E27FC236}">
                <a16:creationId xmlns:a16="http://schemas.microsoft.com/office/drawing/2014/main" id="{A38CCAF7-6D96-86C2-A541-9CEE213DB3BB}"/>
              </a:ext>
            </a:extLst>
          </p:cNvPr>
          <p:cNvSpPr txBox="1">
            <a:spLocks noGrp="1"/>
          </p:cNvSpPr>
          <p:nvPr>
            <p:ph type="sldNum" sz="quarter" idx="8"/>
          </p:nvPr>
        </p:nvSpPr>
        <p:spPr>
          <a:xfrm>
            <a:off x="8590659" y="6041358"/>
            <a:ext cx="683340" cy="365129"/>
          </a:xfrm>
        </p:spPr>
        <p:txBody>
          <a:bodyPr/>
          <a:lstStyle>
            <a:lvl1pPr>
              <a:defRPr/>
            </a:lvl1pPr>
          </a:lstStyle>
          <a:p>
            <a:pPr lvl="0"/>
            <a:fld id="{60D9A04B-6E62-4466-A075-3F6B04ECBF09}" type="slidenum">
              <a:t>‹#›</a:t>
            </a:fld>
            <a:endParaRPr lang="en-IN"/>
          </a:p>
        </p:txBody>
      </p:sp>
    </p:spTree>
    <p:extLst>
      <p:ext uri="{BB962C8B-B14F-4D97-AF65-F5344CB8AC3E}">
        <p14:creationId xmlns:p14="http://schemas.microsoft.com/office/powerpoint/2010/main" val="21902083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DD4862A2-30D3-0831-782F-3B2EF726D2F2}"/>
              </a:ext>
            </a:extLst>
          </p:cNvPr>
          <p:cNvGrpSpPr/>
          <p:nvPr/>
        </p:nvGrpSpPr>
        <p:grpSpPr>
          <a:xfrm>
            <a:off x="0" y="-8467"/>
            <a:ext cx="12192005" cy="6866467"/>
            <a:chOff x="0" y="-8467"/>
            <a:chExt cx="12192005" cy="6866467"/>
          </a:xfrm>
        </p:grpSpPr>
        <p:cxnSp>
          <p:nvCxnSpPr>
            <p:cNvPr id="7" name="Straight Connector 19">
              <a:extLst>
                <a:ext uri="{FF2B5EF4-FFF2-40B4-BE49-F238E27FC236}">
                  <a16:creationId xmlns:a16="http://schemas.microsoft.com/office/drawing/2014/main" id="{F1209FA7-4F81-477F-A894-2D661EB46CF2}"/>
                </a:ext>
              </a:extLst>
            </p:cNvPr>
            <p:cNvCxnSpPr/>
            <p:nvPr/>
          </p:nvCxnSpPr>
          <p:spPr>
            <a:xfrm>
              <a:off x="9371008" y="0"/>
              <a:ext cx="1219207" cy="6858000"/>
            </a:xfrm>
            <a:prstGeom prst="straightConnector1">
              <a:avLst/>
            </a:prstGeom>
            <a:noFill/>
            <a:ln w="9528" cap="rnd">
              <a:solidFill>
                <a:srgbClr val="BFBFBF"/>
              </a:solidFill>
              <a:prstDash val="solid"/>
            </a:ln>
          </p:spPr>
        </p:cxnSp>
        <p:cxnSp>
          <p:nvCxnSpPr>
            <p:cNvPr id="8" name="Straight Connector 20">
              <a:extLst>
                <a:ext uri="{FF2B5EF4-FFF2-40B4-BE49-F238E27FC236}">
                  <a16:creationId xmlns:a16="http://schemas.microsoft.com/office/drawing/2014/main" id="{9CE194F0-6D75-9E5C-C02E-EC2BBC825469}"/>
                </a:ext>
              </a:extLst>
            </p:cNvPr>
            <p:cNvCxnSpPr/>
            <p:nvPr/>
          </p:nvCxnSpPr>
          <p:spPr>
            <a:xfrm flipH="1">
              <a:off x="7425266" y="3681410"/>
              <a:ext cx="4763557" cy="3176590"/>
            </a:xfrm>
            <a:prstGeom prst="straightConnector1">
              <a:avLst/>
            </a:prstGeom>
            <a:noFill/>
            <a:ln w="9528" cap="rnd">
              <a:solidFill>
                <a:srgbClr val="D9D9D9"/>
              </a:solidFill>
              <a:prstDash val="solid"/>
            </a:ln>
          </p:spPr>
        </p:cxnSp>
        <p:sp>
          <p:nvSpPr>
            <p:cNvPr id="9" name="Rectangle 23">
              <a:extLst>
                <a:ext uri="{FF2B5EF4-FFF2-40B4-BE49-F238E27FC236}">
                  <a16:creationId xmlns:a16="http://schemas.microsoft.com/office/drawing/2014/main" id="{4C7516ED-6812-33B5-6A8F-9C564B504D7F}"/>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val f2"/>
                <a:gd name="f9" fmla="val f3"/>
                <a:gd name="f10" fmla="val f4"/>
                <a:gd name="f11" fmla="+- f10 0 f8"/>
                <a:gd name="f12" fmla="+- f9 0 f8"/>
                <a:gd name="f13" fmla="*/ f12 1 3007349"/>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3007349" h="6866467">
                  <a:moveTo>
                    <a:pt x="f5" y="f2"/>
                  </a:moveTo>
                  <a:lnTo>
                    <a:pt x="f3" y="f2"/>
                  </a:lnTo>
                  <a:lnTo>
                    <a:pt x="f3" y="f4"/>
                  </a:lnTo>
                  <a:lnTo>
                    <a:pt x="f2" y="f4"/>
                  </a:lnTo>
                  <a:lnTo>
                    <a:pt x="f5" y="f2"/>
                  </a:lnTo>
                  <a:close/>
                </a:path>
              </a:pathLst>
            </a:custGeom>
            <a:solidFill>
              <a:srgbClr val="90C226">
                <a:alpha val="30000"/>
              </a:srgbClr>
            </a:solidFill>
            <a:ln cap="rnd">
              <a:noFill/>
              <a:prstDash val="solid"/>
            </a:ln>
          </p:spPr>
          <p:txBody>
            <a:bodyPr lIns="0" tIns="0" rIns="0" bIns="0"/>
            <a:lstStyle/>
            <a:p>
              <a:endParaRPr lang="en-US"/>
            </a:p>
          </p:txBody>
        </p:sp>
        <p:sp>
          <p:nvSpPr>
            <p:cNvPr id="10" name="Rectangle 25">
              <a:extLst>
                <a:ext uri="{FF2B5EF4-FFF2-40B4-BE49-F238E27FC236}">
                  <a16:creationId xmlns:a16="http://schemas.microsoft.com/office/drawing/2014/main" id="{F479CB9B-AA65-C0BE-FD26-61B28A6750C5}"/>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val f2"/>
                <a:gd name="f9" fmla="val f3"/>
                <a:gd name="f10" fmla="val f4"/>
                <a:gd name="f11" fmla="+- f10 0 f8"/>
                <a:gd name="f12" fmla="+- f9 0 f8"/>
                <a:gd name="f13" fmla="*/ f12 1 2573311"/>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573311" h="6866467">
                  <a:moveTo>
                    <a:pt x="f2" y="f2"/>
                  </a:moveTo>
                  <a:lnTo>
                    <a:pt x="f3" y="f2"/>
                  </a:lnTo>
                  <a:lnTo>
                    <a:pt x="f3" y="f4"/>
                  </a:lnTo>
                  <a:lnTo>
                    <a:pt x="f5" y="f4"/>
                  </a:lnTo>
                  <a:lnTo>
                    <a:pt x="f2" y="f2"/>
                  </a:lnTo>
                  <a:close/>
                </a:path>
              </a:pathLst>
            </a:custGeom>
            <a:solidFill>
              <a:srgbClr val="90C226">
                <a:alpha val="20000"/>
              </a:srgbClr>
            </a:solidFill>
            <a:ln cap="rnd">
              <a:noFill/>
              <a:prstDash val="solid"/>
            </a:ln>
          </p:spPr>
          <p:txBody>
            <a:bodyPr lIns="0" tIns="0" rIns="0" bIns="0"/>
            <a:lstStyle/>
            <a:p>
              <a:endParaRPr lang="en-US"/>
            </a:p>
          </p:txBody>
        </p:sp>
        <p:sp>
          <p:nvSpPr>
            <p:cNvPr id="11" name="Isosceles Triangle 23">
              <a:extLst>
                <a:ext uri="{FF2B5EF4-FFF2-40B4-BE49-F238E27FC236}">
                  <a16:creationId xmlns:a16="http://schemas.microsoft.com/office/drawing/2014/main" id="{29BEED54-DBB0-952B-5C48-4A4ECD9D48AD}"/>
                </a:ext>
              </a:extLst>
            </p:cNvPr>
            <p:cNvSpPr/>
            <p:nvPr/>
          </p:nvSpPr>
          <p:spPr>
            <a:xfrm>
              <a:off x="8932334" y="3047996"/>
              <a:ext cx="3259671" cy="3810003"/>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54A021">
                <a:alpha val="72000"/>
              </a:srgbClr>
            </a:solidFill>
            <a:ln cap="rnd">
              <a:noFill/>
              <a:prstDash val="solid"/>
            </a:ln>
          </p:spPr>
          <p:txBody>
            <a:bodyPr lIns="0" tIns="0" rIns="0" bIns="0"/>
            <a:lstStyle/>
            <a:p>
              <a:endParaRPr lang="en-US"/>
            </a:p>
          </p:txBody>
        </p:sp>
        <p:sp>
          <p:nvSpPr>
            <p:cNvPr id="12" name="Rectangle 27">
              <a:extLst>
                <a:ext uri="{FF2B5EF4-FFF2-40B4-BE49-F238E27FC236}">
                  <a16:creationId xmlns:a16="http://schemas.microsoft.com/office/drawing/2014/main" id="{75CE81B6-8F66-B2EA-3844-E8850A485E0E}"/>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val f2"/>
                <a:gd name="f9" fmla="val f3"/>
                <a:gd name="f10" fmla="val f4"/>
                <a:gd name="f11" fmla="+- f10 0 f8"/>
                <a:gd name="f12" fmla="+- f9 0 f8"/>
                <a:gd name="f13" fmla="*/ f12 1 2858013"/>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858013" h="6866467">
                  <a:moveTo>
                    <a:pt x="f2" y="f2"/>
                  </a:moveTo>
                  <a:lnTo>
                    <a:pt x="f3" y="f2"/>
                  </a:lnTo>
                  <a:lnTo>
                    <a:pt x="f3" y="f4"/>
                  </a:lnTo>
                  <a:lnTo>
                    <a:pt x="f5" y="f4"/>
                  </a:lnTo>
                  <a:lnTo>
                    <a:pt x="f2" y="f2"/>
                  </a:lnTo>
                  <a:close/>
                </a:path>
              </a:pathLst>
            </a:custGeom>
            <a:solidFill>
              <a:srgbClr val="3F7819">
                <a:alpha val="70000"/>
              </a:srgbClr>
            </a:solidFill>
            <a:ln cap="rnd">
              <a:noFill/>
              <a:prstDash val="solid"/>
            </a:ln>
          </p:spPr>
          <p:txBody>
            <a:bodyPr lIns="0" tIns="0" rIns="0" bIns="0"/>
            <a:lstStyle/>
            <a:p>
              <a:endParaRPr lang="en-US"/>
            </a:p>
          </p:txBody>
        </p:sp>
        <p:sp>
          <p:nvSpPr>
            <p:cNvPr id="13" name="Rectangle 28">
              <a:extLst>
                <a:ext uri="{FF2B5EF4-FFF2-40B4-BE49-F238E27FC236}">
                  <a16:creationId xmlns:a16="http://schemas.microsoft.com/office/drawing/2014/main" id="{D454FDDD-8DA8-9BCB-47B9-771E4B915305}"/>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val f2"/>
                <a:gd name="f9" fmla="val f3"/>
                <a:gd name="f10" fmla="val f4"/>
                <a:gd name="f11" fmla="+- f10 0 f8"/>
                <a:gd name="f12" fmla="+- f9 0 f8"/>
                <a:gd name="f13" fmla="*/ f12 1 1290094"/>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90094" h="6858000">
                  <a:moveTo>
                    <a:pt x="f5" y="f2"/>
                  </a:moveTo>
                  <a:lnTo>
                    <a:pt x="f3" y="f2"/>
                  </a:lnTo>
                  <a:lnTo>
                    <a:pt x="f3" y="f4"/>
                  </a:lnTo>
                  <a:lnTo>
                    <a:pt x="f2" y="f4"/>
                  </a:lnTo>
                  <a:lnTo>
                    <a:pt x="f5" y="f2"/>
                  </a:lnTo>
                  <a:close/>
                </a:path>
              </a:pathLst>
            </a:custGeom>
            <a:solidFill>
              <a:srgbClr val="C0E474">
                <a:alpha val="70000"/>
              </a:srgbClr>
            </a:solidFill>
            <a:ln cap="rnd">
              <a:noFill/>
              <a:prstDash val="solid"/>
            </a:ln>
          </p:spPr>
          <p:txBody>
            <a:bodyPr lIns="0" tIns="0" rIns="0" bIns="0"/>
            <a:lstStyle/>
            <a:p>
              <a:endParaRPr lang="en-US"/>
            </a:p>
          </p:txBody>
        </p:sp>
        <p:sp>
          <p:nvSpPr>
            <p:cNvPr id="14" name="Rectangle 29">
              <a:extLst>
                <a:ext uri="{FF2B5EF4-FFF2-40B4-BE49-F238E27FC236}">
                  <a16:creationId xmlns:a16="http://schemas.microsoft.com/office/drawing/2014/main" id="{187B9BF6-7DEB-ED0A-919C-010533560F72}"/>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val f2"/>
                <a:gd name="f9" fmla="val f3"/>
                <a:gd name="f10" fmla="val f4"/>
                <a:gd name="f11" fmla="+- f10 0 f8"/>
                <a:gd name="f12" fmla="+- f9 0 f8"/>
                <a:gd name="f13" fmla="*/ f12 1 1249825"/>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49825" h="6858000">
                  <a:moveTo>
                    <a:pt x="f2" y="f2"/>
                  </a:moveTo>
                  <a:lnTo>
                    <a:pt x="f3" y="f2"/>
                  </a:lnTo>
                  <a:lnTo>
                    <a:pt x="f3" y="f4"/>
                  </a:lnTo>
                  <a:lnTo>
                    <a:pt x="f5" y="f4"/>
                  </a:lnTo>
                  <a:lnTo>
                    <a:pt x="f2" y="f2"/>
                  </a:lnTo>
                  <a:close/>
                </a:path>
              </a:pathLst>
            </a:custGeom>
            <a:solidFill>
              <a:srgbClr val="90C226">
                <a:alpha val="65000"/>
              </a:srgbClr>
            </a:solidFill>
            <a:ln cap="rnd">
              <a:noFill/>
              <a:prstDash val="solid"/>
            </a:ln>
          </p:spPr>
          <p:txBody>
            <a:bodyPr lIns="0" tIns="0" rIns="0" bIns="0"/>
            <a:lstStyle/>
            <a:p>
              <a:endParaRPr lang="en-US"/>
            </a:p>
          </p:txBody>
        </p:sp>
        <p:sp>
          <p:nvSpPr>
            <p:cNvPr id="15" name="Isosceles Triangle 27">
              <a:extLst>
                <a:ext uri="{FF2B5EF4-FFF2-40B4-BE49-F238E27FC236}">
                  <a16:creationId xmlns:a16="http://schemas.microsoft.com/office/drawing/2014/main" id="{8D676B86-F8C7-5FBC-3384-2BE98E11D9CD}"/>
                </a:ext>
              </a:extLst>
            </p:cNvPr>
            <p:cNvSpPr/>
            <p:nvPr/>
          </p:nvSpPr>
          <p:spPr>
            <a:xfrm>
              <a:off x="10371664" y="3589870"/>
              <a:ext cx="1817159" cy="3268129"/>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0000"/>
              </a:srgbClr>
            </a:solidFill>
            <a:ln cap="rnd">
              <a:noFill/>
              <a:prstDash val="solid"/>
            </a:ln>
          </p:spPr>
          <p:txBody>
            <a:bodyPr lIns="0" tIns="0" rIns="0" bIns="0"/>
            <a:lstStyle/>
            <a:p>
              <a:endParaRPr lang="en-US"/>
            </a:p>
          </p:txBody>
        </p:sp>
        <p:sp>
          <p:nvSpPr>
            <p:cNvPr id="16" name="Isosceles Triangle 28">
              <a:extLst>
                <a:ext uri="{FF2B5EF4-FFF2-40B4-BE49-F238E27FC236}">
                  <a16:creationId xmlns:a16="http://schemas.microsoft.com/office/drawing/2014/main" id="{A5A808E1-ED65-3CB1-B179-0F022584FA3F}"/>
                </a:ext>
              </a:extLst>
            </p:cNvPr>
            <p:cNvSpPr/>
            <p:nvPr/>
          </p:nvSpPr>
          <p:spPr>
            <a:xfrm>
              <a:off x="0" y="4013201"/>
              <a:ext cx="448732" cy="2844798"/>
            </a:xfrm>
            <a:custGeom>
              <a:avLst>
                <a:gd name="f8" fmla="val 0"/>
              </a:avLst>
              <a:gdLst>
                <a:gd name="f1" fmla="val 10800000"/>
                <a:gd name="f2" fmla="val 5400000"/>
                <a:gd name="f3" fmla="val 180"/>
                <a:gd name="f4" fmla="val w"/>
                <a:gd name="f5" fmla="val h"/>
                <a:gd name="f6" fmla="val ss"/>
                <a:gd name="f7" fmla="val 0"/>
                <a:gd name="f8" fmla="val 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5000"/>
              </a:srgbClr>
            </a:solidFill>
            <a:ln cap="rnd">
              <a:noFill/>
              <a:prstDash val="solid"/>
            </a:ln>
          </p:spPr>
          <p:txBody>
            <a:bodyPr lIns="0" tIns="0" rIns="0" bIns="0"/>
            <a:lstStyle/>
            <a:p>
              <a:endParaRPr lang="en-US"/>
            </a:p>
          </p:txBody>
        </p:sp>
      </p:grpSp>
      <p:sp>
        <p:nvSpPr>
          <p:cNvPr id="2" name="Text Placeholder 2">
            <a:extLst>
              <a:ext uri="{FF2B5EF4-FFF2-40B4-BE49-F238E27FC236}">
                <a16:creationId xmlns:a16="http://schemas.microsoft.com/office/drawing/2014/main" id="{5F9AF070-3D37-B711-0297-3B7FF014DFBF}"/>
              </a:ext>
            </a:extLst>
          </p:cNvPr>
          <p:cNvSpPr txBox="1">
            <a:spLocks noGrp="1"/>
          </p:cNvSpPr>
          <p:nvPr>
            <p:ph type="body" idx="4294967295"/>
          </p:nvPr>
        </p:nvSpPr>
        <p:spPr>
          <a:xfrm>
            <a:off x="677332" y="4470401"/>
            <a:ext cx="8596667" cy="1570957"/>
          </a:xfrm>
        </p:spPr>
        <p:txBody>
          <a:bodyPr anchor="ctr"/>
          <a:lstStyle>
            <a:lvl1pPr marL="0" indent="0">
              <a:buNone/>
              <a:defRPr/>
            </a:lvl1pPr>
          </a:lstStyle>
          <a:p>
            <a:pPr lvl="0"/>
            <a:r>
              <a:rPr lang="en-US"/>
              <a:t>Click to edit Master text styles</a:t>
            </a:r>
          </a:p>
        </p:txBody>
      </p:sp>
      <p:sp>
        <p:nvSpPr>
          <p:cNvPr id="3" name="Date Placeholder 3">
            <a:extLst>
              <a:ext uri="{FF2B5EF4-FFF2-40B4-BE49-F238E27FC236}">
                <a16:creationId xmlns:a16="http://schemas.microsoft.com/office/drawing/2014/main" id="{3ED9425C-7629-B488-970F-4443A2746306}"/>
              </a:ext>
            </a:extLst>
          </p:cNvPr>
          <p:cNvSpPr txBox="1">
            <a:spLocks noGrp="1"/>
          </p:cNvSpPr>
          <p:nvPr>
            <p:ph type="dt" sz="half" idx="7"/>
          </p:nvPr>
        </p:nvSpPr>
        <p:spPr>
          <a:xfrm>
            <a:off x="7205133" y="6041358"/>
            <a:ext cx="911940" cy="365129"/>
          </a:xfrm>
        </p:spPr>
        <p:txBody>
          <a:bodyPr/>
          <a:lstStyle>
            <a:lvl1pPr>
              <a:defRPr/>
            </a:lvl1pPr>
          </a:lstStyle>
          <a:p>
            <a:pPr lvl="0"/>
            <a:fld id="{45CF0ABC-5B53-4802-B908-BB7D8FDC0EE6}" type="datetime1">
              <a:rPr lang="en-IN"/>
              <a:pPr lvl="0"/>
              <a:t>09-09-2024</a:t>
            </a:fld>
            <a:endParaRPr lang="en-IN"/>
          </a:p>
        </p:txBody>
      </p:sp>
      <p:sp>
        <p:nvSpPr>
          <p:cNvPr id="4" name="Footer Placeholder 4">
            <a:extLst>
              <a:ext uri="{FF2B5EF4-FFF2-40B4-BE49-F238E27FC236}">
                <a16:creationId xmlns:a16="http://schemas.microsoft.com/office/drawing/2014/main" id="{C14F0360-F576-0C39-2E34-28ADB7FB5E27}"/>
              </a:ext>
            </a:extLst>
          </p:cNvPr>
          <p:cNvSpPr txBox="1">
            <a:spLocks noGrp="1"/>
          </p:cNvSpPr>
          <p:nvPr>
            <p:ph type="ftr" sz="quarter" idx="9"/>
          </p:nvPr>
        </p:nvSpPr>
        <p:spPr>
          <a:xfrm>
            <a:off x="677332" y="6041358"/>
            <a:ext cx="6297609" cy="365129"/>
          </a:xfrm>
        </p:spPr>
        <p:txBody>
          <a:bodyPr/>
          <a:lstStyle>
            <a:lvl1pPr>
              <a:defRPr/>
            </a:lvl1pPr>
          </a:lstStyle>
          <a:p>
            <a:pPr lvl="0"/>
            <a:endParaRPr lang="en-IN"/>
          </a:p>
        </p:txBody>
      </p:sp>
      <p:sp>
        <p:nvSpPr>
          <p:cNvPr id="5" name="Slide Number Placeholder 5">
            <a:extLst>
              <a:ext uri="{FF2B5EF4-FFF2-40B4-BE49-F238E27FC236}">
                <a16:creationId xmlns:a16="http://schemas.microsoft.com/office/drawing/2014/main" id="{695F3564-9EA5-DEF2-359A-04B397A0B507}"/>
              </a:ext>
            </a:extLst>
          </p:cNvPr>
          <p:cNvSpPr txBox="1">
            <a:spLocks noGrp="1"/>
          </p:cNvSpPr>
          <p:nvPr>
            <p:ph type="sldNum" sz="quarter" idx="8"/>
          </p:nvPr>
        </p:nvSpPr>
        <p:spPr>
          <a:xfrm>
            <a:off x="8590659" y="6041358"/>
            <a:ext cx="683340" cy="365129"/>
          </a:xfrm>
        </p:spPr>
        <p:txBody>
          <a:bodyPr/>
          <a:lstStyle>
            <a:lvl1pPr>
              <a:defRPr/>
            </a:lvl1pPr>
          </a:lstStyle>
          <a:p>
            <a:pPr lvl="0"/>
            <a:fld id="{BF6B0689-9C56-4769-AD67-E03F621D2803}" type="slidenum">
              <a:t>‹#›</a:t>
            </a:fld>
            <a:endParaRPr lang="en-IN"/>
          </a:p>
        </p:txBody>
      </p:sp>
    </p:spTree>
    <p:extLst>
      <p:ext uri="{BB962C8B-B14F-4D97-AF65-F5344CB8AC3E}">
        <p14:creationId xmlns:p14="http://schemas.microsoft.com/office/powerpoint/2010/main" val="1615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9" name="Group 6">
            <a:extLst>
              <a:ext uri="{FF2B5EF4-FFF2-40B4-BE49-F238E27FC236}">
                <a16:creationId xmlns:a16="http://schemas.microsoft.com/office/drawing/2014/main" id="{4E3030D9-8E8C-AFFD-6660-39DEFB45EE45}"/>
              </a:ext>
            </a:extLst>
          </p:cNvPr>
          <p:cNvGrpSpPr/>
          <p:nvPr/>
        </p:nvGrpSpPr>
        <p:grpSpPr>
          <a:xfrm>
            <a:off x="0" y="-8467"/>
            <a:ext cx="12192005" cy="6866467"/>
            <a:chOff x="0" y="-8467"/>
            <a:chExt cx="12192005" cy="6866467"/>
          </a:xfrm>
        </p:grpSpPr>
        <p:cxnSp>
          <p:nvCxnSpPr>
            <p:cNvPr id="10" name="Straight Connector 19">
              <a:extLst>
                <a:ext uri="{FF2B5EF4-FFF2-40B4-BE49-F238E27FC236}">
                  <a16:creationId xmlns:a16="http://schemas.microsoft.com/office/drawing/2014/main" id="{BE48031B-138B-D605-2FFA-0B9C16DC6B70}"/>
                </a:ext>
              </a:extLst>
            </p:cNvPr>
            <p:cNvCxnSpPr/>
            <p:nvPr/>
          </p:nvCxnSpPr>
          <p:spPr>
            <a:xfrm>
              <a:off x="9371008" y="0"/>
              <a:ext cx="1219207" cy="6858000"/>
            </a:xfrm>
            <a:prstGeom prst="straightConnector1">
              <a:avLst/>
            </a:prstGeom>
            <a:noFill/>
            <a:ln w="9528" cap="rnd">
              <a:solidFill>
                <a:srgbClr val="BFBFBF"/>
              </a:solidFill>
              <a:prstDash val="solid"/>
            </a:ln>
          </p:spPr>
        </p:cxnSp>
        <p:cxnSp>
          <p:nvCxnSpPr>
            <p:cNvPr id="11" name="Straight Connector 20">
              <a:extLst>
                <a:ext uri="{FF2B5EF4-FFF2-40B4-BE49-F238E27FC236}">
                  <a16:creationId xmlns:a16="http://schemas.microsoft.com/office/drawing/2014/main" id="{E31FE94C-272D-630F-AAFD-F5B4C96E34FE}"/>
                </a:ext>
              </a:extLst>
            </p:cNvPr>
            <p:cNvCxnSpPr/>
            <p:nvPr/>
          </p:nvCxnSpPr>
          <p:spPr>
            <a:xfrm flipH="1">
              <a:off x="7425266" y="3681410"/>
              <a:ext cx="4763557" cy="3176590"/>
            </a:xfrm>
            <a:prstGeom prst="straightConnector1">
              <a:avLst/>
            </a:prstGeom>
            <a:noFill/>
            <a:ln w="9528" cap="rnd">
              <a:solidFill>
                <a:srgbClr val="D9D9D9"/>
              </a:solidFill>
              <a:prstDash val="solid"/>
            </a:ln>
          </p:spPr>
        </p:cxnSp>
        <p:sp>
          <p:nvSpPr>
            <p:cNvPr id="12" name="Rectangle 23">
              <a:extLst>
                <a:ext uri="{FF2B5EF4-FFF2-40B4-BE49-F238E27FC236}">
                  <a16:creationId xmlns:a16="http://schemas.microsoft.com/office/drawing/2014/main" id="{AE0BE608-8B0F-BC64-1F53-D9AC9CF4791D}"/>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val f2"/>
                <a:gd name="f9" fmla="val f3"/>
                <a:gd name="f10" fmla="val f4"/>
                <a:gd name="f11" fmla="+- f10 0 f8"/>
                <a:gd name="f12" fmla="+- f9 0 f8"/>
                <a:gd name="f13" fmla="*/ f12 1 3007349"/>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3007349" h="6866467">
                  <a:moveTo>
                    <a:pt x="f5" y="f2"/>
                  </a:moveTo>
                  <a:lnTo>
                    <a:pt x="f3" y="f2"/>
                  </a:lnTo>
                  <a:lnTo>
                    <a:pt x="f3" y="f4"/>
                  </a:lnTo>
                  <a:lnTo>
                    <a:pt x="f2" y="f4"/>
                  </a:lnTo>
                  <a:lnTo>
                    <a:pt x="f5" y="f2"/>
                  </a:lnTo>
                  <a:close/>
                </a:path>
              </a:pathLst>
            </a:custGeom>
            <a:solidFill>
              <a:srgbClr val="90C226">
                <a:alpha val="30000"/>
              </a:srgbClr>
            </a:solidFill>
            <a:ln cap="rnd">
              <a:noFill/>
              <a:prstDash val="solid"/>
            </a:ln>
          </p:spPr>
          <p:txBody>
            <a:bodyPr lIns="0" tIns="0" rIns="0" bIns="0"/>
            <a:lstStyle/>
            <a:p>
              <a:endParaRPr lang="en-US"/>
            </a:p>
          </p:txBody>
        </p:sp>
        <p:sp>
          <p:nvSpPr>
            <p:cNvPr id="13" name="Rectangle 25">
              <a:extLst>
                <a:ext uri="{FF2B5EF4-FFF2-40B4-BE49-F238E27FC236}">
                  <a16:creationId xmlns:a16="http://schemas.microsoft.com/office/drawing/2014/main" id="{E27899CF-5B54-6740-AC76-E4E203FB20DA}"/>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val f2"/>
                <a:gd name="f9" fmla="val f3"/>
                <a:gd name="f10" fmla="val f4"/>
                <a:gd name="f11" fmla="+- f10 0 f8"/>
                <a:gd name="f12" fmla="+- f9 0 f8"/>
                <a:gd name="f13" fmla="*/ f12 1 2573311"/>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573311" h="6866467">
                  <a:moveTo>
                    <a:pt x="f2" y="f2"/>
                  </a:moveTo>
                  <a:lnTo>
                    <a:pt x="f3" y="f2"/>
                  </a:lnTo>
                  <a:lnTo>
                    <a:pt x="f3" y="f4"/>
                  </a:lnTo>
                  <a:lnTo>
                    <a:pt x="f5" y="f4"/>
                  </a:lnTo>
                  <a:lnTo>
                    <a:pt x="f2" y="f2"/>
                  </a:lnTo>
                  <a:close/>
                </a:path>
              </a:pathLst>
            </a:custGeom>
            <a:solidFill>
              <a:srgbClr val="90C226">
                <a:alpha val="20000"/>
              </a:srgbClr>
            </a:solidFill>
            <a:ln cap="rnd">
              <a:noFill/>
              <a:prstDash val="solid"/>
            </a:ln>
          </p:spPr>
          <p:txBody>
            <a:bodyPr lIns="0" tIns="0" rIns="0" bIns="0"/>
            <a:lstStyle/>
            <a:p>
              <a:endParaRPr lang="en-US"/>
            </a:p>
          </p:txBody>
        </p:sp>
        <p:sp>
          <p:nvSpPr>
            <p:cNvPr id="14" name="Isosceles Triangle 23">
              <a:extLst>
                <a:ext uri="{FF2B5EF4-FFF2-40B4-BE49-F238E27FC236}">
                  <a16:creationId xmlns:a16="http://schemas.microsoft.com/office/drawing/2014/main" id="{97A5B97A-817C-71D0-D462-7A5D553506DC}"/>
                </a:ext>
              </a:extLst>
            </p:cNvPr>
            <p:cNvSpPr/>
            <p:nvPr/>
          </p:nvSpPr>
          <p:spPr>
            <a:xfrm>
              <a:off x="8932334" y="3047996"/>
              <a:ext cx="3259671" cy="3810003"/>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54A021">
                <a:alpha val="72000"/>
              </a:srgbClr>
            </a:solidFill>
            <a:ln cap="rnd">
              <a:noFill/>
              <a:prstDash val="solid"/>
            </a:ln>
          </p:spPr>
          <p:txBody>
            <a:bodyPr lIns="0" tIns="0" rIns="0" bIns="0"/>
            <a:lstStyle/>
            <a:p>
              <a:endParaRPr lang="en-US"/>
            </a:p>
          </p:txBody>
        </p:sp>
        <p:sp>
          <p:nvSpPr>
            <p:cNvPr id="15" name="Rectangle 27">
              <a:extLst>
                <a:ext uri="{FF2B5EF4-FFF2-40B4-BE49-F238E27FC236}">
                  <a16:creationId xmlns:a16="http://schemas.microsoft.com/office/drawing/2014/main" id="{D5DBC6AA-001A-17D3-B154-72DAFE49EFB8}"/>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val f2"/>
                <a:gd name="f9" fmla="val f3"/>
                <a:gd name="f10" fmla="val f4"/>
                <a:gd name="f11" fmla="+- f10 0 f8"/>
                <a:gd name="f12" fmla="+- f9 0 f8"/>
                <a:gd name="f13" fmla="*/ f12 1 2858013"/>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858013" h="6866467">
                  <a:moveTo>
                    <a:pt x="f2" y="f2"/>
                  </a:moveTo>
                  <a:lnTo>
                    <a:pt x="f3" y="f2"/>
                  </a:lnTo>
                  <a:lnTo>
                    <a:pt x="f3" y="f4"/>
                  </a:lnTo>
                  <a:lnTo>
                    <a:pt x="f5" y="f4"/>
                  </a:lnTo>
                  <a:lnTo>
                    <a:pt x="f2" y="f2"/>
                  </a:lnTo>
                  <a:close/>
                </a:path>
              </a:pathLst>
            </a:custGeom>
            <a:solidFill>
              <a:srgbClr val="3F7819">
                <a:alpha val="70000"/>
              </a:srgbClr>
            </a:solidFill>
            <a:ln cap="rnd">
              <a:noFill/>
              <a:prstDash val="solid"/>
            </a:ln>
          </p:spPr>
          <p:txBody>
            <a:bodyPr lIns="0" tIns="0" rIns="0" bIns="0"/>
            <a:lstStyle/>
            <a:p>
              <a:endParaRPr lang="en-US"/>
            </a:p>
          </p:txBody>
        </p:sp>
        <p:sp>
          <p:nvSpPr>
            <p:cNvPr id="16" name="Rectangle 28">
              <a:extLst>
                <a:ext uri="{FF2B5EF4-FFF2-40B4-BE49-F238E27FC236}">
                  <a16:creationId xmlns:a16="http://schemas.microsoft.com/office/drawing/2014/main" id="{E3CD03B5-7033-3070-10AE-8940DB38E684}"/>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val f2"/>
                <a:gd name="f9" fmla="val f3"/>
                <a:gd name="f10" fmla="val f4"/>
                <a:gd name="f11" fmla="+- f10 0 f8"/>
                <a:gd name="f12" fmla="+- f9 0 f8"/>
                <a:gd name="f13" fmla="*/ f12 1 1290094"/>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90094" h="6858000">
                  <a:moveTo>
                    <a:pt x="f5" y="f2"/>
                  </a:moveTo>
                  <a:lnTo>
                    <a:pt x="f3" y="f2"/>
                  </a:lnTo>
                  <a:lnTo>
                    <a:pt x="f3" y="f4"/>
                  </a:lnTo>
                  <a:lnTo>
                    <a:pt x="f2" y="f4"/>
                  </a:lnTo>
                  <a:lnTo>
                    <a:pt x="f5" y="f2"/>
                  </a:lnTo>
                  <a:close/>
                </a:path>
              </a:pathLst>
            </a:custGeom>
            <a:solidFill>
              <a:srgbClr val="C0E474">
                <a:alpha val="70000"/>
              </a:srgbClr>
            </a:solidFill>
            <a:ln cap="rnd">
              <a:noFill/>
              <a:prstDash val="solid"/>
            </a:ln>
          </p:spPr>
          <p:txBody>
            <a:bodyPr lIns="0" tIns="0" rIns="0" bIns="0"/>
            <a:lstStyle/>
            <a:p>
              <a:endParaRPr lang="en-US"/>
            </a:p>
          </p:txBody>
        </p:sp>
        <p:sp>
          <p:nvSpPr>
            <p:cNvPr id="17" name="Rectangle 29">
              <a:extLst>
                <a:ext uri="{FF2B5EF4-FFF2-40B4-BE49-F238E27FC236}">
                  <a16:creationId xmlns:a16="http://schemas.microsoft.com/office/drawing/2014/main" id="{889EC220-E4C9-F524-BEB3-7C93B45254D8}"/>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val f2"/>
                <a:gd name="f9" fmla="val f3"/>
                <a:gd name="f10" fmla="val f4"/>
                <a:gd name="f11" fmla="+- f10 0 f8"/>
                <a:gd name="f12" fmla="+- f9 0 f8"/>
                <a:gd name="f13" fmla="*/ f12 1 1249825"/>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49825" h="6858000">
                  <a:moveTo>
                    <a:pt x="f2" y="f2"/>
                  </a:moveTo>
                  <a:lnTo>
                    <a:pt x="f3" y="f2"/>
                  </a:lnTo>
                  <a:lnTo>
                    <a:pt x="f3" y="f4"/>
                  </a:lnTo>
                  <a:lnTo>
                    <a:pt x="f5" y="f4"/>
                  </a:lnTo>
                  <a:lnTo>
                    <a:pt x="f2" y="f2"/>
                  </a:lnTo>
                  <a:close/>
                </a:path>
              </a:pathLst>
            </a:custGeom>
            <a:solidFill>
              <a:srgbClr val="90C226">
                <a:alpha val="65000"/>
              </a:srgbClr>
            </a:solidFill>
            <a:ln cap="rnd">
              <a:noFill/>
              <a:prstDash val="solid"/>
            </a:ln>
          </p:spPr>
          <p:txBody>
            <a:bodyPr lIns="0" tIns="0" rIns="0" bIns="0"/>
            <a:lstStyle/>
            <a:p>
              <a:endParaRPr lang="en-US"/>
            </a:p>
          </p:txBody>
        </p:sp>
        <p:sp>
          <p:nvSpPr>
            <p:cNvPr id="18" name="Isosceles Triangle 27">
              <a:extLst>
                <a:ext uri="{FF2B5EF4-FFF2-40B4-BE49-F238E27FC236}">
                  <a16:creationId xmlns:a16="http://schemas.microsoft.com/office/drawing/2014/main" id="{E71D724A-5FBA-95D0-DC9F-705BF4ED95E3}"/>
                </a:ext>
              </a:extLst>
            </p:cNvPr>
            <p:cNvSpPr/>
            <p:nvPr/>
          </p:nvSpPr>
          <p:spPr>
            <a:xfrm>
              <a:off x="10371664" y="3589870"/>
              <a:ext cx="1817159" cy="3268129"/>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0000"/>
              </a:srgbClr>
            </a:solidFill>
            <a:ln cap="rnd">
              <a:noFill/>
              <a:prstDash val="solid"/>
            </a:ln>
          </p:spPr>
          <p:txBody>
            <a:bodyPr lIns="0" tIns="0" rIns="0" bIns="0"/>
            <a:lstStyle/>
            <a:p>
              <a:endParaRPr lang="en-US"/>
            </a:p>
          </p:txBody>
        </p:sp>
        <p:sp>
          <p:nvSpPr>
            <p:cNvPr id="19" name="Isosceles Triangle 28">
              <a:extLst>
                <a:ext uri="{FF2B5EF4-FFF2-40B4-BE49-F238E27FC236}">
                  <a16:creationId xmlns:a16="http://schemas.microsoft.com/office/drawing/2014/main" id="{4A6964E9-89DE-977E-9842-ECD54109DF29}"/>
                </a:ext>
              </a:extLst>
            </p:cNvPr>
            <p:cNvSpPr/>
            <p:nvPr/>
          </p:nvSpPr>
          <p:spPr>
            <a:xfrm>
              <a:off x="0" y="4013201"/>
              <a:ext cx="448732" cy="2844798"/>
            </a:xfrm>
            <a:custGeom>
              <a:avLst>
                <a:gd name="f8" fmla="val 0"/>
              </a:avLst>
              <a:gdLst>
                <a:gd name="f1" fmla="val 10800000"/>
                <a:gd name="f2" fmla="val 5400000"/>
                <a:gd name="f3" fmla="val 180"/>
                <a:gd name="f4" fmla="val w"/>
                <a:gd name="f5" fmla="val h"/>
                <a:gd name="f6" fmla="val ss"/>
                <a:gd name="f7" fmla="val 0"/>
                <a:gd name="f8" fmla="val 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5000"/>
              </a:srgbClr>
            </a:solidFill>
            <a:ln cap="rnd">
              <a:noFill/>
              <a:prstDash val="solid"/>
            </a:ln>
          </p:spPr>
          <p:txBody>
            <a:bodyPr lIns="0" tIns="0" rIns="0" bIns="0"/>
            <a:lstStyle/>
            <a:p>
              <a:endParaRPr lang="en-US"/>
            </a:p>
          </p:txBody>
        </p:sp>
      </p:grpSp>
      <p:sp>
        <p:nvSpPr>
          <p:cNvPr id="2" name="Text Placeholder 9">
            <a:extLst>
              <a:ext uri="{FF2B5EF4-FFF2-40B4-BE49-F238E27FC236}">
                <a16:creationId xmlns:a16="http://schemas.microsoft.com/office/drawing/2014/main" id="{40555ECC-124F-77C5-19F1-4186ADD0D8E6}"/>
              </a:ext>
            </a:extLst>
          </p:cNvPr>
          <p:cNvSpPr txBox="1">
            <a:spLocks noGrp="1"/>
          </p:cNvSpPr>
          <p:nvPr>
            <p:ph type="body" idx="4294967295"/>
          </p:nvPr>
        </p:nvSpPr>
        <p:spPr>
          <a:xfrm>
            <a:off x="1366141" y="3632197"/>
            <a:ext cx="7224528" cy="381003"/>
          </a:xfrm>
        </p:spPr>
        <p:txBody>
          <a:bodyPr anchor="ctr">
            <a:noAutofit/>
          </a:bodyPr>
          <a:lstStyle>
            <a:lvl1pPr marL="0" indent="0">
              <a:buNone/>
              <a:defRPr sz="1600">
                <a:solidFill>
                  <a:srgbClr val="7F7F7F"/>
                </a:solidFill>
              </a:defRPr>
            </a:lvl1pPr>
          </a:lstStyle>
          <a:p>
            <a:pPr lvl="0"/>
            <a:r>
              <a:rPr lang="en-US"/>
              <a:t>Click to edit Master text styles</a:t>
            </a:r>
          </a:p>
        </p:txBody>
      </p:sp>
      <p:sp>
        <p:nvSpPr>
          <p:cNvPr id="3" name="Text Placeholder 2">
            <a:extLst>
              <a:ext uri="{FF2B5EF4-FFF2-40B4-BE49-F238E27FC236}">
                <a16:creationId xmlns:a16="http://schemas.microsoft.com/office/drawing/2014/main" id="{713B386A-E26F-7372-39CB-2DACD8871352}"/>
              </a:ext>
            </a:extLst>
          </p:cNvPr>
          <p:cNvSpPr txBox="1">
            <a:spLocks noGrp="1"/>
          </p:cNvSpPr>
          <p:nvPr>
            <p:ph type="body" idx="4294967295"/>
          </p:nvPr>
        </p:nvSpPr>
        <p:spPr>
          <a:xfrm>
            <a:off x="677332" y="4470401"/>
            <a:ext cx="8596667" cy="1570957"/>
          </a:xfrm>
        </p:spPr>
        <p:txBody>
          <a:bodyPr anchor="ctr"/>
          <a:lstStyle>
            <a:lvl1pPr marL="0" indent="0">
              <a:buNone/>
              <a:defRPr/>
            </a:lvl1pPr>
          </a:lstStyle>
          <a:p>
            <a:pPr lvl="0"/>
            <a:r>
              <a:rPr lang="en-US"/>
              <a:t>Click to edit Master text styles</a:t>
            </a:r>
          </a:p>
        </p:txBody>
      </p:sp>
      <p:sp>
        <p:nvSpPr>
          <p:cNvPr id="4" name="Date Placeholder 3">
            <a:extLst>
              <a:ext uri="{FF2B5EF4-FFF2-40B4-BE49-F238E27FC236}">
                <a16:creationId xmlns:a16="http://schemas.microsoft.com/office/drawing/2014/main" id="{41A0E661-2669-787A-EC74-D41C8B5BDBF2}"/>
              </a:ext>
            </a:extLst>
          </p:cNvPr>
          <p:cNvSpPr txBox="1">
            <a:spLocks noGrp="1"/>
          </p:cNvSpPr>
          <p:nvPr>
            <p:ph type="dt" sz="half" idx="7"/>
          </p:nvPr>
        </p:nvSpPr>
        <p:spPr>
          <a:xfrm>
            <a:off x="7205133" y="6041358"/>
            <a:ext cx="911940" cy="365129"/>
          </a:xfrm>
        </p:spPr>
        <p:txBody>
          <a:bodyPr/>
          <a:lstStyle>
            <a:lvl1pPr>
              <a:defRPr/>
            </a:lvl1pPr>
          </a:lstStyle>
          <a:p>
            <a:pPr lvl="0"/>
            <a:fld id="{3E173CCE-501B-4825-A200-2E69D2E025B4}" type="datetime1">
              <a:rPr lang="en-IN"/>
              <a:pPr lvl="0"/>
              <a:t>09-09-2024</a:t>
            </a:fld>
            <a:endParaRPr lang="en-IN"/>
          </a:p>
        </p:txBody>
      </p:sp>
      <p:sp>
        <p:nvSpPr>
          <p:cNvPr id="5" name="Footer Placeholder 4">
            <a:extLst>
              <a:ext uri="{FF2B5EF4-FFF2-40B4-BE49-F238E27FC236}">
                <a16:creationId xmlns:a16="http://schemas.microsoft.com/office/drawing/2014/main" id="{8C81D8EA-E8A0-AEC6-11BB-1F0D9062D5B5}"/>
              </a:ext>
            </a:extLst>
          </p:cNvPr>
          <p:cNvSpPr txBox="1">
            <a:spLocks noGrp="1"/>
          </p:cNvSpPr>
          <p:nvPr>
            <p:ph type="ftr" sz="quarter" idx="9"/>
          </p:nvPr>
        </p:nvSpPr>
        <p:spPr>
          <a:xfrm>
            <a:off x="677332" y="6041358"/>
            <a:ext cx="6297609" cy="365129"/>
          </a:xfrm>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639A4FFD-9503-FCEB-A899-F5280D7B2EC8}"/>
              </a:ext>
            </a:extLst>
          </p:cNvPr>
          <p:cNvSpPr txBox="1">
            <a:spLocks noGrp="1"/>
          </p:cNvSpPr>
          <p:nvPr>
            <p:ph type="sldNum" sz="quarter" idx="8"/>
          </p:nvPr>
        </p:nvSpPr>
        <p:spPr>
          <a:xfrm>
            <a:off x="8590659" y="6041358"/>
            <a:ext cx="683340" cy="365129"/>
          </a:xfrm>
        </p:spPr>
        <p:txBody>
          <a:bodyPr/>
          <a:lstStyle>
            <a:lvl1pPr>
              <a:defRPr/>
            </a:lvl1pPr>
          </a:lstStyle>
          <a:p>
            <a:pPr lvl="0"/>
            <a:fld id="{2D823CFC-5E36-451B-A845-51F8FD98445E}" type="slidenum">
              <a:t>‹#›</a:t>
            </a:fld>
            <a:endParaRPr lang="en-IN"/>
          </a:p>
        </p:txBody>
      </p:sp>
      <p:sp>
        <p:nvSpPr>
          <p:cNvPr id="7" name="TextBox 19">
            <a:extLst>
              <a:ext uri="{FF2B5EF4-FFF2-40B4-BE49-F238E27FC236}">
                <a16:creationId xmlns:a16="http://schemas.microsoft.com/office/drawing/2014/main" id="{6F113E8F-EA61-0D05-5A0F-3378923C1A00}"/>
              </a:ext>
            </a:extLst>
          </p:cNvPr>
          <p:cNvSpPr txBox="1"/>
          <p:nvPr/>
        </p:nvSpPr>
        <p:spPr>
          <a:xfrm>
            <a:off x="541873" y="790379"/>
            <a:ext cx="609603" cy="584777"/>
          </a:xfrm>
          <a:prstGeom prst="rect">
            <a:avLst/>
          </a:prstGeom>
          <a:noFill/>
          <a:ln cap="rnd">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C0E474"/>
                </a:solidFill>
                <a:uFillTx/>
                <a:latin typeface="Arial"/>
              </a:rPr>
              <a:t>“</a:t>
            </a:r>
          </a:p>
        </p:txBody>
      </p:sp>
      <p:sp>
        <p:nvSpPr>
          <p:cNvPr id="8" name="TextBox 21">
            <a:extLst>
              <a:ext uri="{FF2B5EF4-FFF2-40B4-BE49-F238E27FC236}">
                <a16:creationId xmlns:a16="http://schemas.microsoft.com/office/drawing/2014/main" id="{A7D750FB-B9DB-8A46-2F99-0191F8F24FA5}"/>
              </a:ext>
            </a:extLst>
          </p:cNvPr>
          <p:cNvSpPr txBox="1"/>
          <p:nvPr/>
        </p:nvSpPr>
        <p:spPr>
          <a:xfrm>
            <a:off x="8893015" y="2886559"/>
            <a:ext cx="609603" cy="584777"/>
          </a:xfrm>
          <a:prstGeom prst="rect">
            <a:avLst/>
          </a:prstGeom>
          <a:noFill/>
          <a:ln cap="rnd">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C0E474"/>
                </a:solidFill>
                <a:uFillTx/>
                <a:latin typeface="Arial"/>
              </a:rPr>
              <a:t>”</a:t>
            </a:r>
            <a:endParaRPr lang="en-US" sz="1800" b="0" i="0" u="none" strike="noStrike" kern="1200" cap="none" spc="0" baseline="0">
              <a:solidFill>
                <a:srgbClr val="C0E474"/>
              </a:solidFill>
              <a:uFillTx/>
              <a:latin typeface="Arial"/>
            </a:endParaRPr>
          </a:p>
        </p:txBody>
      </p:sp>
    </p:spTree>
    <p:extLst>
      <p:ext uri="{BB962C8B-B14F-4D97-AF65-F5344CB8AC3E}">
        <p14:creationId xmlns:p14="http://schemas.microsoft.com/office/powerpoint/2010/main" val="4135075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E44DA855-87E7-AC58-3E64-EE18D6F755BB}"/>
              </a:ext>
            </a:extLst>
          </p:cNvPr>
          <p:cNvGrpSpPr/>
          <p:nvPr/>
        </p:nvGrpSpPr>
        <p:grpSpPr>
          <a:xfrm>
            <a:off x="0" y="-8467"/>
            <a:ext cx="12192005" cy="6866467"/>
            <a:chOff x="0" y="-8467"/>
            <a:chExt cx="12192005" cy="6866467"/>
          </a:xfrm>
        </p:grpSpPr>
        <p:cxnSp>
          <p:nvCxnSpPr>
            <p:cNvPr id="7" name="Straight Connector 19">
              <a:extLst>
                <a:ext uri="{FF2B5EF4-FFF2-40B4-BE49-F238E27FC236}">
                  <a16:creationId xmlns:a16="http://schemas.microsoft.com/office/drawing/2014/main" id="{C4592161-60ED-3B69-54CD-A541192791D7}"/>
                </a:ext>
              </a:extLst>
            </p:cNvPr>
            <p:cNvCxnSpPr/>
            <p:nvPr/>
          </p:nvCxnSpPr>
          <p:spPr>
            <a:xfrm>
              <a:off x="9371008" y="0"/>
              <a:ext cx="1219207" cy="6858000"/>
            </a:xfrm>
            <a:prstGeom prst="straightConnector1">
              <a:avLst/>
            </a:prstGeom>
            <a:noFill/>
            <a:ln w="9528" cap="rnd">
              <a:solidFill>
                <a:srgbClr val="BFBFBF"/>
              </a:solidFill>
              <a:prstDash val="solid"/>
            </a:ln>
          </p:spPr>
        </p:cxnSp>
        <p:cxnSp>
          <p:nvCxnSpPr>
            <p:cNvPr id="8" name="Straight Connector 20">
              <a:extLst>
                <a:ext uri="{FF2B5EF4-FFF2-40B4-BE49-F238E27FC236}">
                  <a16:creationId xmlns:a16="http://schemas.microsoft.com/office/drawing/2014/main" id="{6AB036BE-3ED7-21D5-D004-A06E8EE428A2}"/>
                </a:ext>
              </a:extLst>
            </p:cNvPr>
            <p:cNvCxnSpPr/>
            <p:nvPr/>
          </p:nvCxnSpPr>
          <p:spPr>
            <a:xfrm flipH="1">
              <a:off x="7425266" y="3681410"/>
              <a:ext cx="4763557" cy="3176590"/>
            </a:xfrm>
            <a:prstGeom prst="straightConnector1">
              <a:avLst/>
            </a:prstGeom>
            <a:noFill/>
            <a:ln w="9528" cap="rnd">
              <a:solidFill>
                <a:srgbClr val="D9D9D9"/>
              </a:solidFill>
              <a:prstDash val="solid"/>
            </a:ln>
          </p:spPr>
        </p:cxnSp>
        <p:sp>
          <p:nvSpPr>
            <p:cNvPr id="9" name="Rectangle 23">
              <a:extLst>
                <a:ext uri="{FF2B5EF4-FFF2-40B4-BE49-F238E27FC236}">
                  <a16:creationId xmlns:a16="http://schemas.microsoft.com/office/drawing/2014/main" id="{E00575BF-2C8E-8471-B998-C553288C06DA}"/>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val f2"/>
                <a:gd name="f9" fmla="val f3"/>
                <a:gd name="f10" fmla="val f4"/>
                <a:gd name="f11" fmla="+- f10 0 f8"/>
                <a:gd name="f12" fmla="+- f9 0 f8"/>
                <a:gd name="f13" fmla="*/ f12 1 3007349"/>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3007349" h="6866467">
                  <a:moveTo>
                    <a:pt x="f5" y="f2"/>
                  </a:moveTo>
                  <a:lnTo>
                    <a:pt x="f3" y="f2"/>
                  </a:lnTo>
                  <a:lnTo>
                    <a:pt x="f3" y="f4"/>
                  </a:lnTo>
                  <a:lnTo>
                    <a:pt x="f2" y="f4"/>
                  </a:lnTo>
                  <a:lnTo>
                    <a:pt x="f5" y="f2"/>
                  </a:lnTo>
                  <a:close/>
                </a:path>
              </a:pathLst>
            </a:custGeom>
            <a:solidFill>
              <a:srgbClr val="90C226">
                <a:alpha val="30000"/>
              </a:srgbClr>
            </a:solidFill>
            <a:ln cap="rnd">
              <a:noFill/>
              <a:prstDash val="solid"/>
            </a:ln>
          </p:spPr>
          <p:txBody>
            <a:bodyPr lIns="0" tIns="0" rIns="0" bIns="0"/>
            <a:lstStyle/>
            <a:p>
              <a:endParaRPr lang="en-US"/>
            </a:p>
          </p:txBody>
        </p:sp>
        <p:sp>
          <p:nvSpPr>
            <p:cNvPr id="10" name="Rectangle 25">
              <a:extLst>
                <a:ext uri="{FF2B5EF4-FFF2-40B4-BE49-F238E27FC236}">
                  <a16:creationId xmlns:a16="http://schemas.microsoft.com/office/drawing/2014/main" id="{4B9873BC-F4C1-6149-322E-6860CB2C661C}"/>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val f2"/>
                <a:gd name="f9" fmla="val f3"/>
                <a:gd name="f10" fmla="val f4"/>
                <a:gd name="f11" fmla="+- f10 0 f8"/>
                <a:gd name="f12" fmla="+- f9 0 f8"/>
                <a:gd name="f13" fmla="*/ f12 1 2573311"/>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573311" h="6866467">
                  <a:moveTo>
                    <a:pt x="f2" y="f2"/>
                  </a:moveTo>
                  <a:lnTo>
                    <a:pt x="f3" y="f2"/>
                  </a:lnTo>
                  <a:lnTo>
                    <a:pt x="f3" y="f4"/>
                  </a:lnTo>
                  <a:lnTo>
                    <a:pt x="f5" y="f4"/>
                  </a:lnTo>
                  <a:lnTo>
                    <a:pt x="f2" y="f2"/>
                  </a:lnTo>
                  <a:close/>
                </a:path>
              </a:pathLst>
            </a:custGeom>
            <a:solidFill>
              <a:srgbClr val="90C226">
                <a:alpha val="20000"/>
              </a:srgbClr>
            </a:solidFill>
            <a:ln cap="rnd">
              <a:noFill/>
              <a:prstDash val="solid"/>
            </a:ln>
          </p:spPr>
          <p:txBody>
            <a:bodyPr lIns="0" tIns="0" rIns="0" bIns="0"/>
            <a:lstStyle/>
            <a:p>
              <a:endParaRPr lang="en-US"/>
            </a:p>
          </p:txBody>
        </p:sp>
        <p:sp>
          <p:nvSpPr>
            <p:cNvPr id="11" name="Isosceles Triangle 23">
              <a:extLst>
                <a:ext uri="{FF2B5EF4-FFF2-40B4-BE49-F238E27FC236}">
                  <a16:creationId xmlns:a16="http://schemas.microsoft.com/office/drawing/2014/main" id="{3CF2CC82-1A12-FF8D-BE08-66569B727609}"/>
                </a:ext>
              </a:extLst>
            </p:cNvPr>
            <p:cNvSpPr/>
            <p:nvPr/>
          </p:nvSpPr>
          <p:spPr>
            <a:xfrm>
              <a:off x="8932334" y="3047996"/>
              <a:ext cx="3259671" cy="3810003"/>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54A021">
                <a:alpha val="72000"/>
              </a:srgbClr>
            </a:solidFill>
            <a:ln cap="rnd">
              <a:noFill/>
              <a:prstDash val="solid"/>
            </a:ln>
          </p:spPr>
          <p:txBody>
            <a:bodyPr lIns="0" tIns="0" rIns="0" bIns="0"/>
            <a:lstStyle/>
            <a:p>
              <a:endParaRPr lang="en-US"/>
            </a:p>
          </p:txBody>
        </p:sp>
        <p:sp>
          <p:nvSpPr>
            <p:cNvPr id="12" name="Rectangle 27">
              <a:extLst>
                <a:ext uri="{FF2B5EF4-FFF2-40B4-BE49-F238E27FC236}">
                  <a16:creationId xmlns:a16="http://schemas.microsoft.com/office/drawing/2014/main" id="{FFFB6B92-5102-6D3D-C1A0-713DA7BEB1A4}"/>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val f2"/>
                <a:gd name="f9" fmla="val f3"/>
                <a:gd name="f10" fmla="val f4"/>
                <a:gd name="f11" fmla="+- f10 0 f8"/>
                <a:gd name="f12" fmla="+- f9 0 f8"/>
                <a:gd name="f13" fmla="*/ f12 1 2858013"/>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858013" h="6866467">
                  <a:moveTo>
                    <a:pt x="f2" y="f2"/>
                  </a:moveTo>
                  <a:lnTo>
                    <a:pt x="f3" y="f2"/>
                  </a:lnTo>
                  <a:lnTo>
                    <a:pt x="f3" y="f4"/>
                  </a:lnTo>
                  <a:lnTo>
                    <a:pt x="f5" y="f4"/>
                  </a:lnTo>
                  <a:lnTo>
                    <a:pt x="f2" y="f2"/>
                  </a:lnTo>
                  <a:close/>
                </a:path>
              </a:pathLst>
            </a:custGeom>
            <a:solidFill>
              <a:srgbClr val="3F7819">
                <a:alpha val="70000"/>
              </a:srgbClr>
            </a:solidFill>
            <a:ln cap="rnd">
              <a:noFill/>
              <a:prstDash val="solid"/>
            </a:ln>
          </p:spPr>
          <p:txBody>
            <a:bodyPr lIns="0" tIns="0" rIns="0" bIns="0"/>
            <a:lstStyle/>
            <a:p>
              <a:endParaRPr lang="en-US"/>
            </a:p>
          </p:txBody>
        </p:sp>
        <p:sp>
          <p:nvSpPr>
            <p:cNvPr id="13" name="Rectangle 28">
              <a:extLst>
                <a:ext uri="{FF2B5EF4-FFF2-40B4-BE49-F238E27FC236}">
                  <a16:creationId xmlns:a16="http://schemas.microsoft.com/office/drawing/2014/main" id="{A0F75FF4-47AC-9D7F-925E-0861D85F55DD}"/>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val f2"/>
                <a:gd name="f9" fmla="val f3"/>
                <a:gd name="f10" fmla="val f4"/>
                <a:gd name="f11" fmla="+- f10 0 f8"/>
                <a:gd name="f12" fmla="+- f9 0 f8"/>
                <a:gd name="f13" fmla="*/ f12 1 1290094"/>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90094" h="6858000">
                  <a:moveTo>
                    <a:pt x="f5" y="f2"/>
                  </a:moveTo>
                  <a:lnTo>
                    <a:pt x="f3" y="f2"/>
                  </a:lnTo>
                  <a:lnTo>
                    <a:pt x="f3" y="f4"/>
                  </a:lnTo>
                  <a:lnTo>
                    <a:pt x="f2" y="f4"/>
                  </a:lnTo>
                  <a:lnTo>
                    <a:pt x="f5" y="f2"/>
                  </a:lnTo>
                  <a:close/>
                </a:path>
              </a:pathLst>
            </a:custGeom>
            <a:solidFill>
              <a:srgbClr val="C0E474">
                <a:alpha val="70000"/>
              </a:srgbClr>
            </a:solidFill>
            <a:ln cap="rnd">
              <a:noFill/>
              <a:prstDash val="solid"/>
            </a:ln>
          </p:spPr>
          <p:txBody>
            <a:bodyPr lIns="0" tIns="0" rIns="0" bIns="0"/>
            <a:lstStyle/>
            <a:p>
              <a:endParaRPr lang="en-US"/>
            </a:p>
          </p:txBody>
        </p:sp>
        <p:sp>
          <p:nvSpPr>
            <p:cNvPr id="14" name="Rectangle 29">
              <a:extLst>
                <a:ext uri="{FF2B5EF4-FFF2-40B4-BE49-F238E27FC236}">
                  <a16:creationId xmlns:a16="http://schemas.microsoft.com/office/drawing/2014/main" id="{20C0149D-B752-BA1B-0CEA-8CE4F08D926E}"/>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val f2"/>
                <a:gd name="f9" fmla="val f3"/>
                <a:gd name="f10" fmla="val f4"/>
                <a:gd name="f11" fmla="+- f10 0 f8"/>
                <a:gd name="f12" fmla="+- f9 0 f8"/>
                <a:gd name="f13" fmla="*/ f12 1 1249825"/>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49825" h="6858000">
                  <a:moveTo>
                    <a:pt x="f2" y="f2"/>
                  </a:moveTo>
                  <a:lnTo>
                    <a:pt x="f3" y="f2"/>
                  </a:lnTo>
                  <a:lnTo>
                    <a:pt x="f3" y="f4"/>
                  </a:lnTo>
                  <a:lnTo>
                    <a:pt x="f5" y="f4"/>
                  </a:lnTo>
                  <a:lnTo>
                    <a:pt x="f2" y="f2"/>
                  </a:lnTo>
                  <a:close/>
                </a:path>
              </a:pathLst>
            </a:custGeom>
            <a:solidFill>
              <a:srgbClr val="90C226">
                <a:alpha val="65000"/>
              </a:srgbClr>
            </a:solidFill>
            <a:ln cap="rnd">
              <a:noFill/>
              <a:prstDash val="solid"/>
            </a:ln>
          </p:spPr>
          <p:txBody>
            <a:bodyPr lIns="0" tIns="0" rIns="0" bIns="0"/>
            <a:lstStyle/>
            <a:p>
              <a:endParaRPr lang="en-US"/>
            </a:p>
          </p:txBody>
        </p:sp>
        <p:sp>
          <p:nvSpPr>
            <p:cNvPr id="15" name="Isosceles Triangle 27">
              <a:extLst>
                <a:ext uri="{FF2B5EF4-FFF2-40B4-BE49-F238E27FC236}">
                  <a16:creationId xmlns:a16="http://schemas.microsoft.com/office/drawing/2014/main" id="{A6336308-3E02-7361-264D-DF80F28913F6}"/>
                </a:ext>
              </a:extLst>
            </p:cNvPr>
            <p:cNvSpPr/>
            <p:nvPr/>
          </p:nvSpPr>
          <p:spPr>
            <a:xfrm>
              <a:off x="10371664" y="3589870"/>
              <a:ext cx="1817159" cy="3268129"/>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0000"/>
              </a:srgbClr>
            </a:solidFill>
            <a:ln cap="rnd">
              <a:noFill/>
              <a:prstDash val="solid"/>
            </a:ln>
          </p:spPr>
          <p:txBody>
            <a:bodyPr lIns="0" tIns="0" rIns="0" bIns="0"/>
            <a:lstStyle/>
            <a:p>
              <a:endParaRPr lang="en-US"/>
            </a:p>
          </p:txBody>
        </p:sp>
        <p:sp>
          <p:nvSpPr>
            <p:cNvPr id="16" name="Isosceles Triangle 28">
              <a:extLst>
                <a:ext uri="{FF2B5EF4-FFF2-40B4-BE49-F238E27FC236}">
                  <a16:creationId xmlns:a16="http://schemas.microsoft.com/office/drawing/2014/main" id="{6EADD9D3-1F9B-4C47-B1A8-220FB44D7E4E}"/>
                </a:ext>
              </a:extLst>
            </p:cNvPr>
            <p:cNvSpPr/>
            <p:nvPr/>
          </p:nvSpPr>
          <p:spPr>
            <a:xfrm>
              <a:off x="0" y="4013201"/>
              <a:ext cx="448732" cy="2844798"/>
            </a:xfrm>
            <a:custGeom>
              <a:avLst>
                <a:gd name="f8" fmla="val 0"/>
              </a:avLst>
              <a:gdLst>
                <a:gd name="f1" fmla="val 10800000"/>
                <a:gd name="f2" fmla="val 5400000"/>
                <a:gd name="f3" fmla="val 180"/>
                <a:gd name="f4" fmla="val w"/>
                <a:gd name="f5" fmla="val h"/>
                <a:gd name="f6" fmla="val ss"/>
                <a:gd name="f7" fmla="val 0"/>
                <a:gd name="f8" fmla="val 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5000"/>
              </a:srgbClr>
            </a:solidFill>
            <a:ln cap="rnd">
              <a:noFill/>
              <a:prstDash val="solid"/>
            </a:ln>
          </p:spPr>
          <p:txBody>
            <a:bodyPr lIns="0" tIns="0" rIns="0" bIns="0"/>
            <a:lstStyle/>
            <a:p>
              <a:endParaRPr lang="en-US"/>
            </a:p>
          </p:txBody>
        </p:sp>
      </p:grpSp>
      <p:sp>
        <p:nvSpPr>
          <p:cNvPr id="2" name="Text Placeholder 2">
            <a:extLst>
              <a:ext uri="{FF2B5EF4-FFF2-40B4-BE49-F238E27FC236}">
                <a16:creationId xmlns:a16="http://schemas.microsoft.com/office/drawing/2014/main" id="{1302AC26-2D55-51CD-700D-937015E9976B}"/>
              </a:ext>
            </a:extLst>
          </p:cNvPr>
          <p:cNvSpPr txBox="1">
            <a:spLocks noGrp="1"/>
          </p:cNvSpPr>
          <p:nvPr>
            <p:ph type="body" idx="4294967295"/>
          </p:nvPr>
        </p:nvSpPr>
        <p:spPr>
          <a:xfrm>
            <a:off x="677332" y="4527450"/>
            <a:ext cx="8596667" cy="1513917"/>
          </a:xfrm>
        </p:spPr>
        <p:txBody>
          <a:bodyPr/>
          <a:lstStyle>
            <a:lvl1pPr marL="0" indent="0">
              <a:buNone/>
              <a:defRPr/>
            </a:lvl1pPr>
          </a:lstStyle>
          <a:p>
            <a:pPr lvl="0"/>
            <a:r>
              <a:rPr lang="en-US"/>
              <a:t>Click to edit Master text styles</a:t>
            </a:r>
          </a:p>
        </p:txBody>
      </p:sp>
      <p:sp>
        <p:nvSpPr>
          <p:cNvPr id="3" name="Date Placeholder 3">
            <a:extLst>
              <a:ext uri="{FF2B5EF4-FFF2-40B4-BE49-F238E27FC236}">
                <a16:creationId xmlns:a16="http://schemas.microsoft.com/office/drawing/2014/main" id="{5379D426-0628-6A90-D2EC-8CEC20A76B1B}"/>
              </a:ext>
            </a:extLst>
          </p:cNvPr>
          <p:cNvSpPr txBox="1">
            <a:spLocks noGrp="1"/>
          </p:cNvSpPr>
          <p:nvPr>
            <p:ph type="dt" sz="half" idx="7"/>
          </p:nvPr>
        </p:nvSpPr>
        <p:spPr>
          <a:xfrm>
            <a:off x="7205133" y="6041358"/>
            <a:ext cx="911940" cy="365129"/>
          </a:xfrm>
        </p:spPr>
        <p:txBody>
          <a:bodyPr/>
          <a:lstStyle>
            <a:lvl1pPr>
              <a:defRPr/>
            </a:lvl1pPr>
          </a:lstStyle>
          <a:p>
            <a:pPr lvl="0"/>
            <a:fld id="{6943D22D-4FE0-452F-8A8E-C9135127CFB3}" type="datetime1">
              <a:rPr lang="en-IN"/>
              <a:pPr lvl="0"/>
              <a:t>09-09-2024</a:t>
            </a:fld>
            <a:endParaRPr lang="en-IN"/>
          </a:p>
        </p:txBody>
      </p:sp>
      <p:sp>
        <p:nvSpPr>
          <p:cNvPr id="4" name="Footer Placeholder 4">
            <a:extLst>
              <a:ext uri="{FF2B5EF4-FFF2-40B4-BE49-F238E27FC236}">
                <a16:creationId xmlns:a16="http://schemas.microsoft.com/office/drawing/2014/main" id="{A8749854-5EB9-CF49-E4BD-DC94C00554D5}"/>
              </a:ext>
            </a:extLst>
          </p:cNvPr>
          <p:cNvSpPr txBox="1">
            <a:spLocks noGrp="1"/>
          </p:cNvSpPr>
          <p:nvPr>
            <p:ph type="ftr" sz="quarter" idx="9"/>
          </p:nvPr>
        </p:nvSpPr>
        <p:spPr>
          <a:xfrm>
            <a:off x="677332" y="6041358"/>
            <a:ext cx="6297609" cy="365129"/>
          </a:xfrm>
        </p:spPr>
        <p:txBody>
          <a:bodyPr/>
          <a:lstStyle>
            <a:lvl1pPr>
              <a:defRPr/>
            </a:lvl1pPr>
          </a:lstStyle>
          <a:p>
            <a:pPr lvl="0"/>
            <a:endParaRPr lang="en-IN"/>
          </a:p>
        </p:txBody>
      </p:sp>
      <p:sp>
        <p:nvSpPr>
          <p:cNvPr id="5" name="Slide Number Placeholder 5">
            <a:extLst>
              <a:ext uri="{FF2B5EF4-FFF2-40B4-BE49-F238E27FC236}">
                <a16:creationId xmlns:a16="http://schemas.microsoft.com/office/drawing/2014/main" id="{AC36C37D-3FAC-993D-3F2C-4CD0210AEC54}"/>
              </a:ext>
            </a:extLst>
          </p:cNvPr>
          <p:cNvSpPr txBox="1">
            <a:spLocks noGrp="1"/>
          </p:cNvSpPr>
          <p:nvPr>
            <p:ph type="sldNum" sz="quarter" idx="8"/>
          </p:nvPr>
        </p:nvSpPr>
        <p:spPr>
          <a:xfrm>
            <a:off x="8590659" y="6041358"/>
            <a:ext cx="683340" cy="365129"/>
          </a:xfrm>
        </p:spPr>
        <p:txBody>
          <a:bodyPr/>
          <a:lstStyle>
            <a:lvl1pPr>
              <a:defRPr/>
            </a:lvl1pPr>
          </a:lstStyle>
          <a:p>
            <a:pPr lvl="0"/>
            <a:fld id="{5C0D2152-D9FA-4881-9F98-0E312E63FA48}" type="slidenum">
              <a:t>‹#›</a:t>
            </a:fld>
            <a:endParaRPr lang="en-IN"/>
          </a:p>
        </p:txBody>
      </p:sp>
    </p:spTree>
    <p:extLst>
      <p:ext uri="{BB962C8B-B14F-4D97-AF65-F5344CB8AC3E}">
        <p14:creationId xmlns:p14="http://schemas.microsoft.com/office/powerpoint/2010/main" val="3212494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grpSp>
        <p:nvGrpSpPr>
          <p:cNvPr id="9" name="Group 6">
            <a:extLst>
              <a:ext uri="{FF2B5EF4-FFF2-40B4-BE49-F238E27FC236}">
                <a16:creationId xmlns:a16="http://schemas.microsoft.com/office/drawing/2014/main" id="{20D46823-83D2-9ABB-057F-9582228E8F42}"/>
              </a:ext>
            </a:extLst>
          </p:cNvPr>
          <p:cNvGrpSpPr/>
          <p:nvPr/>
        </p:nvGrpSpPr>
        <p:grpSpPr>
          <a:xfrm>
            <a:off x="0" y="-8467"/>
            <a:ext cx="12192005" cy="6866467"/>
            <a:chOff x="0" y="-8467"/>
            <a:chExt cx="12192005" cy="6866467"/>
          </a:xfrm>
        </p:grpSpPr>
        <p:cxnSp>
          <p:nvCxnSpPr>
            <p:cNvPr id="10" name="Straight Connector 19">
              <a:extLst>
                <a:ext uri="{FF2B5EF4-FFF2-40B4-BE49-F238E27FC236}">
                  <a16:creationId xmlns:a16="http://schemas.microsoft.com/office/drawing/2014/main" id="{C2675044-B3EA-8867-E39C-86CCCB241642}"/>
                </a:ext>
              </a:extLst>
            </p:cNvPr>
            <p:cNvCxnSpPr/>
            <p:nvPr/>
          </p:nvCxnSpPr>
          <p:spPr>
            <a:xfrm>
              <a:off x="9371008" y="0"/>
              <a:ext cx="1219207" cy="6858000"/>
            </a:xfrm>
            <a:prstGeom prst="straightConnector1">
              <a:avLst/>
            </a:prstGeom>
            <a:noFill/>
            <a:ln w="9528" cap="rnd">
              <a:solidFill>
                <a:srgbClr val="BFBFBF"/>
              </a:solidFill>
              <a:prstDash val="solid"/>
            </a:ln>
          </p:spPr>
        </p:cxnSp>
        <p:cxnSp>
          <p:nvCxnSpPr>
            <p:cNvPr id="11" name="Straight Connector 20">
              <a:extLst>
                <a:ext uri="{FF2B5EF4-FFF2-40B4-BE49-F238E27FC236}">
                  <a16:creationId xmlns:a16="http://schemas.microsoft.com/office/drawing/2014/main" id="{4855B75F-48FE-2573-AB76-F3147D2513C7}"/>
                </a:ext>
              </a:extLst>
            </p:cNvPr>
            <p:cNvCxnSpPr/>
            <p:nvPr/>
          </p:nvCxnSpPr>
          <p:spPr>
            <a:xfrm flipH="1">
              <a:off x="7425266" y="3681410"/>
              <a:ext cx="4763557" cy="3176590"/>
            </a:xfrm>
            <a:prstGeom prst="straightConnector1">
              <a:avLst/>
            </a:prstGeom>
            <a:noFill/>
            <a:ln w="9528" cap="rnd">
              <a:solidFill>
                <a:srgbClr val="D9D9D9"/>
              </a:solidFill>
              <a:prstDash val="solid"/>
            </a:ln>
          </p:spPr>
        </p:cxnSp>
        <p:sp>
          <p:nvSpPr>
            <p:cNvPr id="12" name="Rectangle 23">
              <a:extLst>
                <a:ext uri="{FF2B5EF4-FFF2-40B4-BE49-F238E27FC236}">
                  <a16:creationId xmlns:a16="http://schemas.microsoft.com/office/drawing/2014/main" id="{3976924D-ADD0-59B4-5C34-AEBB364A5538}"/>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val f2"/>
                <a:gd name="f9" fmla="val f3"/>
                <a:gd name="f10" fmla="val f4"/>
                <a:gd name="f11" fmla="+- f10 0 f8"/>
                <a:gd name="f12" fmla="+- f9 0 f8"/>
                <a:gd name="f13" fmla="*/ f12 1 3007349"/>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3007349" h="6866467">
                  <a:moveTo>
                    <a:pt x="f5" y="f2"/>
                  </a:moveTo>
                  <a:lnTo>
                    <a:pt x="f3" y="f2"/>
                  </a:lnTo>
                  <a:lnTo>
                    <a:pt x="f3" y="f4"/>
                  </a:lnTo>
                  <a:lnTo>
                    <a:pt x="f2" y="f4"/>
                  </a:lnTo>
                  <a:lnTo>
                    <a:pt x="f5" y="f2"/>
                  </a:lnTo>
                  <a:close/>
                </a:path>
              </a:pathLst>
            </a:custGeom>
            <a:solidFill>
              <a:srgbClr val="90C226">
                <a:alpha val="30000"/>
              </a:srgbClr>
            </a:solidFill>
            <a:ln cap="rnd">
              <a:noFill/>
              <a:prstDash val="solid"/>
            </a:ln>
          </p:spPr>
          <p:txBody>
            <a:bodyPr lIns="0" tIns="0" rIns="0" bIns="0"/>
            <a:lstStyle/>
            <a:p>
              <a:endParaRPr lang="en-US"/>
            </a:p>
          </p:txBody>
        </p:sp>
        <p:sp>
          <p:nvSpPr>
            <p:cNvPr id="13" name="Rectangle 25">
              <a:extLst>
                <a:ext uri="{FF2B5EF4-FFF2-40B4-BE49-F238E27FC236}">
                  <a16:creationId xmlns:a16="http://schemas.microsoft.com/office/drawing/2014/main" id="{82685AEA-6784-DDDB-98C5-2AEEC5FB52A9}"/>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val f2"/>
                <a:gd name="f9" fmla="val f3"/>
                <a:gd name="f10" fmla="val f4"/>
                <a:gd name="f11" fmla="+- f10 0 f8"/>
                <a:gd name="f12" fmla="+- f9 0 f8"/>
                <a:gd name="f13" fmla="*/ f12 1 2573311"/>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573311" h="6866467">
                  <a:moveTo>
                    <a:pt x="f2" y="f2"/>
                  </a:moveTo>
                  <a:lnTo>
                    <a:pt x="f3" y="f2"/>
                  </a:lnTo>
                  <a:lnTo>
                    <a:pt x="f3" y="f4"/>
                  </a:lnTo>
                  <a:lnTo>
                    <a:pt x="f5" y="f4"/>
                  </a:lnTo>
                  <a:lnTo>
                    <a:pt x="f2" y="f2"/>
                  </a:lnTo>
                  <a:close/>
                </a:path>
              </a:pathLst>
            </a:custGeom>
            <a:solidFill>
              <a:srgbClr val="90C226">
                <a:alpha val="20000"/>
              </a:srgbClr>
            </a:solidFill>
            <a:ln cap="rnd">
              <a:noFill/>
              <a:prstDash val="solid"/>
            </a:ln>
          </p:spPr>
          <p:txBody>
            <a:bodyPr lIns="0" tIns="0" rIns="0" bIns="0"/>
            <a:lstStyle/>
            <a:p>
              <a:endParaRPr lang="en-US"/>
            </a:p>
          </p:txBody>
        </p:sp>
        <p:sp>
          <p:nvSpPr>
            <p:cNvPr id="14" name="Isosceles Triangle 23">
              <a:extLst>
                <a:ext uri="{FF2B5EF4-FFF2-40B4-BE49-F238E27FC236}">
                  <a16:creationId xmlns:a16="http://schemas.microsoft.com/office/drawing/2014/main" id="{206945BF-18AD-D2E3-2D67-1942ED67E83A}"/>
                </a:ext>
              </a:extLst>
            </p:cNvPr>
            <p:cNvSpPr/>
            <p:nvPr/>
          </p:nvSpPr>
          <p:spPr>
            <a:xfrm>
              <a:off x="8932334" y="3047996"/>
              <a:ext cx="3259671" cy="3810003"/>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54A021">
                <a:alpha val="72000"/>
              </a:srgbClr>
            </a:solidFill>
            <a:ln cap="rnd">
              <a:noFill/>
              <a:prstDash val="solid"/>
            </a:ln>
          </p:spPr>
          <p:txBody>
            <a:bodyPr lIns="0" tIns="0" rIns="0" bIns="0"/>
            <a:lstStyle/>
            <a:p>
              <a:endParaRPr lang="en-US"/>
            </a:p>
          </p:txBody>
        </p:sp>
        <p:sp>
          <p:nvSpPr>
            <p:cNvPr id="15" name="Rectangle 27">
              <a:extLst>
                <a:ext uri="{FF2B5EF4-FFF2-40B4-BE49-F238E27FC236}">
                  <a16:creationId xmlns:a16="http://schemas.microsoft.com/office/drawing/2014/main" id="{70A599B4-0419-312F-829E-0B139BDCDAA7}"/>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val f2"/>
                <a:gd name="f9" fmla="val f3"/>
                <a:gd name="f10" fmla="val f4"/>
                <a:gd name="f11" fmla="+- f10 0 f8"/>
                <a:gd name="f12" fmla="+- f9 0 f8"/>
                <a:gd name="f13" fmla="*/ f12 1 2858013"/>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858013" h="6866467">
                  <a:moveTo>
                    <a:pt x="f2" y="f2"/>
                  </a:moveTo>
                  <a:lnTo>
                    <a:pt x="f3" y="f2"/>
                  </a:lnTo>
                  <a:lnTo>
                    <a:pt x="f3" y="f4"/>
                  </a:lnTo>
                  <a:lnTo>
                    <a:pt x="f5" y="f4"/>
                  </a:lnTo>
                  <a:lnTo>
                    <a:pt x="f2" y="f2"/>
                  </a:lnTo>
                  <a:close/>
                </a:path>
              </a:pathLst>
            </a:custGeom>
            <a:solidFill>
              <a:srgbClr val="3F7819">
                <a:alpha val="70000"/>
              </a:srgbClr>
            </a:solidFill>
            <a:ln cap="rnd">
              <a:noFill/>
              <a:prstDash val="solid"/>
            </a:ln>
          </p:spPr>
          <p:txBody>
            <a:bodyPr lIns="0" tIns="0" rIns="0" bIns="0"/>
            <a:lstStyle/>
            <a:p>
              <a:endParaRPr lang="en-US"/>
            </a:p>
          </p:txBody>
        </p:sp>
        <p:sp>
          <p:nvSpPr>
            <p:cNvPr id="16" name="Rectangle 28">
              <a:extLst>
                <a:ext uri="{FF2B5EF4-FFF2-40B4-BE49-F238E27FC236}">
                  <a16:creationId xmlns:a16="http://schemas.microsoft.com/office/drawing/2014/main" id="{7CCA509F-E3D4-42F3-D092-38C33AEB50E9}"/>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val f2"/>
                <a:gd name="f9" fmla="val f3"/>
                <a:gd name="f10" fmla="val f4"/>
                <a:gd name="f11" fmla="+- f10 0 f8"/>
                <a:gd name="f12" fmla="+- f9 0 f8"/>
                <a:gd name="f13" fmla="*/ f12 1 1290094"/>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90094" h="6858000">
                  <a:moveTo>
                    <a:pt x="f5" y="f2"/>
                  </a:moveTo>
                  <a:lnTo>
                    <a:pt x="f3" y="f2"/>
                  </a:lnTo>
                  <a:lnTo>
                    <a:pt x="f3" y="f4"/>
                  </a:lnTo>
                  <a:lnTo>
                    <a:pt x="f2" y="f4"/>
                  </a:lnTo>
                  <a:lnTo>
                    <a:pt x="f5" y="f2"/>
                  </a:lnTo>
                  <a:close/>
                </a:path>
              </a:pathLst>
            </a:custGeom>
            <a:solidFill>
              <a:srgbClr val="C0E474">
                <a:alpha val="70000"/>
              </a:srgbClr>
            </a:solidFill>
            <a:ln cap="rnd">
              <a:noFill/>
              <a:prstDash val="solid"/>
            </a:ln>
          </p:spPr>
          <p:txBody>
            <a:bodyPr lIns="0" tIns="0" rIns="0" bIns="0"/>
            <a:lstStyle/>
            <a:p>
              <a:endParaRPr lang="en-US"/>
            </a:p>
          </p:txBody>
        </p:sp>
        <p:sp>
          <p:nvSpPr>
            <p:cNvPr id="17" name="Rectangle 29">
              <a:extLst>
                <a:ext uri="{FF2B5EF4-FFF2-40B4-BE49-F238E27FC236}">
                  <a16:creationId xmlns:a16="http://schemas.microsoft.com/office/drawing/2014/main" id="{5EE024AB-875F-0779-E7E5-446CB50D3EB1}"/>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val f2"/>
                <a:gd name="f9" fmla="val f3"/>
                <a:gd name="f10" fmla="val f4"/>
                <a:gd name="f11" fmla="+- f10 0 f8"/>
                <a:gd name="f12" fmla="+- f9 0 f8"/>
                <a:gd name="f13" fmla="*/ f12 1 1249825"/>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49825" h="6858000">
                  <a:moveTo>
                    <a:pt x="f2" y="f2"/>
                  </a:moveTo>
                  <a:lnTo>
                    <a:pt x="f3" y="f2"/>
                  </a:lnTo>
                  <a:lnTo>
                    <a:pt x="f3" y="f4"/>
                  </a:lnTo>
                  <a:lnTo>
                    <a:pt x="f5" y="f4"/>
                  </a:lnTo>
                  <a:lnTo>
                    <a:pt x="f2" y="f2"/>
                  </a:lnTo>
                  <a:close/>
                </a:path>
              </a:pathLst>
            </a:custGeom>
            <a:solidFill>
              <a:srgbClr val="90C226">
                <a:alpha val="65000"/>
              </a:srgbClr>
            </a:solidFill>
            <a:ln cap="rnd">
              <a:noFill/>
              <a:prstDash val="solid"/>
            </a:ln>
          </p:spPr>
          <p:txBody>
            <a:bodyPr lIns="0" tIns="0" rIns="0" bIns="0"/>
            <a:lstStyle/>
            <a:p>
              <a:endParaRPr lang="en-US"/>
            </a:p>
          </p:txBody>
        </p:sp>
        <p:sp>
          <p:nvSpPr>
            <p:cNvPr id="18" name="Isosceles Triangle 27">
              <a:extLst>
                <a:ext uri="{FF2B5EF4-FFF2-40B4-BE49-F238E27FC236}">
                  <a16:creationId xmlns:a16="http://schemas.microsoft.com/office/drawing/2014/main" id="{C046F153-648A-4929-4619-BD0D9382EED4}"/>
                </a:ext>
              </a:extLst>
            </p:cNvPr>
            <p:cNvSpPr/>
            <p:nvPr/>
          </p:nvSpPr>
          <p:spPr>
            <a:xfrm>
              <a:off x="10371664" y="3589870"/>
              <a:ext cx="1817159" cy="3268129"/>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0000"/>
              </a:srgbClr>
            </a:solidFill>
            <a:ln cap="rnd">
              <a:noFill/>
              <a:prstDash val="solid"/>
            </a:ln>
          </p:spPr>
          <p:txBody>
            <a:bodyPr lIns="0" tIns="0" rIns="0" bIns="0"/>
            <a:lstStyle/>
            <a:p>
              <a:endParaRPr lang="en-US"/>
            </a:p>
          </p:txBody>
        </p:sp>
        <p:sp>
          <p:nvSpPr>
            <p:cNvPr id="19" name="Isosceles Triangle 28">
              <a:extLst>
                <a:ext uri="{FF2B5EF4-FFF2-40B4-BE49-F238E27FC236}">
                  <a16:creationId xmlns:a16="http://schemas.microsoft.com/office/drawing/2014/main" id="{278A6DBC-FD17-A98D-C50B-6557194178CF}"/>
                </a:ext>
              </a:extLst>
            </p:cNvPr>
            <p:cNvSpPr/>
            <p:nvPr/>
          </p:nvSpPr>
          <p:spPr>
            <a:xfrm>
              <a:off x="0" y="4013201"/>
              <a:ext cx="448732" cy="2844798"/>
            </a:xfrm>
            <a:custGeom>
              <a:avLst>
                <a:gd name="f8" fmla="val 0"/>
              </a:avLst>
              <a:gdLst>
                <a:gd name="f1" fmla="val 10800000"/>
                <a:gd name="f2" fmla="val 5400000"/>
                <a:gd name="f3" fmla="val 180"/>
                <a:gd name="f4" fmla="val w"/>
                <a:gd name="f5" fmla="val h"/>
                <a:gd name="f6" fmla="val ss"/>
                <a:gd name="f7" fmla="val 0"/>
                <a:gd name="f8" fmla="val 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5000"/>
              </a:srgbClr>
            </a:solidFill>
            <a:ln cap="rnd">
              <a:noFill/>
              <a:prstDash val="solid"/>
            </a:ln>
          </p:spPr>
          <p:txBody>
            <a:bodyPr lIns="0" tIns="0" rIns="0" bIns="0"/>
            <a:lstStyle/>
            <a:p>
              <a:endParaRPr lang="en-US"/>
            </a:p>
          </p:txBody>
        </p:sp>
      </p:grpSp>
      <p:sp>
        <p:nvSpPr>
          <p:cNvPr id="2" name="Text Placeholder 9">
            <a:extLst>
              <a:ext uri="{FF2B5EF4-FFF2-40B4-BE49-F238E27FC236}">
                <a16:creationId xmlns:a16="http://schemas.microsoft.com/office/drawing/2014/main" id="{5C742C84-D7E6-C9AE-3879-2F83CD9C5B6A}"/>
              </a:ext>
            </a:extLst>
          </p:cNvPr>
          <p:cNvSpPr txBox="1">
            <a:spLocks noGrp="1"/>
          </p:cNvSpPr>
          <p:nvPr>
            <p:ph type="body" idx="4294967295"/>
          </p:nvPr>
        </p:nvSpPr>
        <p:spPr>
          <a:xfrm>
            <a:off x="677332" y="4013201"/>
            <a:ext cx="8596667" cy="514249"/>
          </a:xfrm>
        </p:spPr>
        <p:txBody>
          <a:bodyPr anchor="b">
            <a:noAutofit/>
          </a:bodyPr>
          <a:lstStyle>
            <a:lvl1pPr marL="0" indent="0">
              <a:buNone/>
              <a:defRPr sz="2400"/>
            </a:lvl1pPr>
          </a:lstStyle>
          <a:p>
            <a:pPr lvl="0"/>
            <a:r>
              <a:rPr lang="en-US"/>
              <a:t>Click to edit Master text styles</a:t>
            </a:r>
          </a:p>
        </p:txBody>
      </p:sp>
      <p:sp>
        <p:nvSpPr>
          <p:cNvPr id="3" name="Text Placeholder 2">
            <a:extLst>
              <a:ext uri="{FF2B5EF4-FFF2-40B4-BE49-F238E27FC236}">
                <a16:creationId xmlns:a16="http://schemas.microsoft.com/office/drawing/2014/main" id="{A7F02A37-3287-8060-BF1B-BF68506A6FAA}"/>
              </a:ext>
            </a:extLst>
          </p:cNvPr>
          <p:cNvSpPr txBox="1">
            <a:spLocks noGrp="1"/>
          </p:cNvSpPr>
          <p:nvPr>
            <p:ph type="body" idx="4294967295"/>
          </p:nvPr>
        </p:nvSpPr>
        <p:spPr>
          <a:xfrm>
            <a:off x="677332" y="4527450"/>
            <a:ext cx="8596667" cy="1513917"/>
          </a:xfrm>
        </p:spPr>
        <p:txBody>
          <a:bodyPr/>
          <a:lstStyle>
            <a:lvl1pPr marL="0" indent="0">
              <a:buNone/>
              <a:defRPr>
                <a:solidFill>
                  <a:srgbClr val="7F7F7F"/>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5CE41626-FA10-DC6E-6671-F05249BB63F2}"/>
              </a:ext>
            </a:extLst>
          </p:cNvPr>
          <p:cNvSpPr txBox="1">
            <a:spLocks noGrp="1"/>
          </p:cNvSpPr>
          <p:nvPr>
            <p:ph type="dt" sz="half" idx="7"/>
          </p:nvPr>
        </p:nvSpPr>
        <p:spPr>
          <a:xfrm>
            <a:off x="7205133" y="6041358"/>
            <a:ext cx="911940" cy="365129"/>
          </a:xfrm>
        </p:spPr>
        <p:txBody>
          <a:bodyPr/>
          <a:lstStyle>
            <a:lvl1pPr>
              <a:defRPr/>
            </a:lvl1pPr>
          </a:lstStyle>
          <a:p>
            <a:pPr lvl="0"/>
            <a:fld id="{23E8244A-346A-4B2B-98CE-8FF6D37EF539}" type="datetime1">
              <a:rPr lang="en-IN"/>
              <a:pPr lvl="0"/>
              <a:t>09-09-2024</a:t>
            </a:fld>
            <a:endParaRPr lang="en-IN"/>
          </a:p>
        </p:txBody>
      </p:sp>
      <p:sp>
        <p:nvSpPr>
          <p:cNvPr id="5" name="Footer Placeholder 4">
            <a:extLst>
              <a:ext uri="{FF2B5EF4-FFF2-40B4-BE49-F238E27FC236}">
                <a16:creationId xmlns:a16="http://schemas.microsoft.com/office/drawing/2014/main" id="{E9CD1FC1-17C6-B99C-6577-698BFB012361}"/>
              </a:ext>
            </a:extLst>
          </p:cNvPr>
          <p:cNvSpPr txBox="1">
            <a:spLocks noGrp="1"/>
          </p:cNvSpPr>
          <p:nvPr>
            <p:ph type="ftr" sz="quarter" idx="9"/>
          </p:nvPr>
        </p:nvSpPr>
        <p:spPr>
          <a:xfrm>
            <a:off x="677332" y="6041358"/>
            <a:ext cx="6297609" cy="365129"/>
          </a:xfrm>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05BE539D-965A-520D-B480-BC5B35CFBB49}"/>
              </a:ext>
            </a:extLst>
          </p:cNvPr>
          <p:cNvSpPr txBox="1">
            <a:spLocks noGrp="1"/>
          </p:cNvSpPr>
          <p:nvPr>
            <p:ph type="sldNum" sz="quarter" idx="8"/>
          </p:nvPr>
        </p:nvSpPr>
        <p:spPr>
          <a:xfrm>
            <a:off x="8590659" y="6041358"/>
            <a:ext cx="683340" cy="365129"/>
          </a:xfrm>
        </p:spPr>
        <p:txBody>
          <a:bodyPr/>
          <a:lstStyle>
            <a:lvl1pPr>
              <a:defRPr/>
            </a:lvl1pPr>
          </a:lstStyle>
          <a:p>
            <a:pPr lvl="0"/>
            <a:fld id="{77B55551-AC6D-424F-9C98-1255A99D1B56}" type="slidenum">
              <a:t>‹#›</a:t>
            </a:fld>
            <a:endParaRPr lang="en-IN"/>
          </a:p>
        </p:txBody>
      </p:sp>
      <p:sp>
        <p:nvSpPr>
          <p:cNvPr id="7" name="TextBox 23">
            <a:extLst>
              <a:ext uri="{FF2B5EF4-FFF2-40B4-BE49-F238E27FC236}">
                <a16:creationId xmlns:a16="http://schemas.microsoft.com/office/drawing/2014/main" id="{0A5FA396-89AF-2E7F-45F5-839926B35E27}"/>
              </a:ext>
            </a:extLst>
          </p:cNvPr>
          <p:cNvSpPr txBox="1"/>
          <p:nvPr/>
        </p:nvSpPr>
        <p:spPr>
          <a:xfrm>
            <a:off x="541873" y="790379"/>
            <a:ext cx="609603" cy="584777"/>
          </a:xfrm>
          <a:prstGeom prst="rect">
            <a:avLst/>
          </a:prstGeom>
          <a:noFill/>
          <a:ln cap="rnd">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C0E474"/>
                </a:solidFill>
                <a:uFillTx/>
                <a:latin typeface="Arial"/>
              </a:rPr>
              <a:t>“</a:t>
            </a:r>
          </a:p>
        </p:txBody>
      </p:sp>
      <p:sp>
        <p:nvSpPr>
          <p:cNvPr id="8" name="TextBox 24">
            <a:extLst>
              <a:ext uri="{FF2B5EF4-FFF2-40B4-BE49-F238E27FC236}">
                <a16:creationId xmlns:a16="http://schemas.microsoft.com/office/drawing/2014/main" id="{F50FD165-6222-DF7E-8290-34C3389F396C}"/>
              </a:ext>
            </a:extLst>
          </p:cNvPr>
          <p:cNvSpPr txBox="1"/>
          <p:nvPr/>
        </p:nvSpPr>
        <p:spPr>
          <a:xfrm>
            <a:off x="8893015" y="2886559"/>
            <a:ext cx="609603" cy="584777"/>
          </a:xfrm>
          <a:prstGeom prst="rect">
            <a:avLst/>
          </a:prstGeom>
          <a:noFill/>
          <a:ln cap="rnd">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C0E474"/>
                </a:solidFill>
                <a:uFillTx/>
                <a:latin typeface="Arial"/>
              </a:rPr>
              <a:t>”</a:t>
            </a:r>
          </a:p>
        </p:txBody>
      </p:sp>
    </p:spTree>
    <p:extLst>
      <p:ext uri="{BB962C8B-B14F-4D97-AF65-F5344CB8AC3E}">
        <p14:creationId xmlns:p14="http://schemas.microsoft.com/office/powerpoint/2010/main" val="2673945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331049B-B2E6-FA62-4693-90BEDA32AF4A}"/>
              </a:ext>
            </a:extLst>
          </p:cNvPr>
          <p:cNvGrpSpPr/>
          <p:nvPr/>
        </p:nvGrpSpPr>
        <p:grpSpPr>
          <a:xfrm>
            <a:off x="0" y="-8467"/>
            <a:ext cx="12192005" cy="6866467"/>
            <a:chOff x="0" y="-8467"/>
            <a:chExt cx="12192005" cy="6866467"/>
          </a:xfrm>
        </p:grpSpPr>
        <p:cxnSp>
          <p:nvCxnSpPr>
            <p:cNvPr id="8" name="Straight Connector 19">
              <a:extLst>
                <a:ext uri="{FF2B5EF4-FFF2-40B4-BE49-F238E27FC236}">
                  <a16:creationId xmlns:a16="http://schemas.microsoft.com/office/drawing/2014/main" id="{23146934-5FA8-7C51-D4F3-14C88DB2C049}"/>
                </a:ext>
              </a:extLst>
            </p:cNvPr>
            <p:cNvCxnSpPr/>
            <p:nvPr/>
          </p:nvCxnSpPr>
          <p:spPr>
            <a:xfrm>
              <a:off x="9371008" y="0"/>
              <a:ext cx="1219207" cy="6858000"/>
            </a:xfrm>
            <a:prstGeom prst="straightConnector1">
              <a:avLst/>
            </a:prstGeom>
            <a:noFill/>
            <a:ln w="9528" cap="rnd">
              <a:solidFill>
                <a:srgbClr val="BFBFBF"/>
              </a:solidFill>
              <a:prstDash val="solid"/>
            </a:ln>
          </p:spPr>
        </p:cxnSp>
        <p:cxnSp>
          <p:nvCxnSpPr>
            <p:cNvPr id="9" name="Straight Connector 20">
              <a:extLst>
                <a:ext uri="{FF2B5EF4-FFF2-40B4-BE49-F238E27FC236}">
                  <a16:creationId xmlns:a16="http://schemas.microsoft.com/office/drawing/2014/main" id="{92BF6952-6501-51D5-02B0-2F3375D7F7E7}"/>
                </a:ext>
              </a:extLst>
            </p:cNvPr>
            <p:cNvCxnSpPr/>
            <p:nvPr/>
          </p:nvCxnSpPr>
          <p:spPr>
            <a:xfrm flipH="1">
              <a:off x="7425266" y="3681410"/>
              <a:ext cx="4763557" cy="3176590"/>
            </a:xfrm>
            <a:prstGeom prst="straightConnector1">
              <a:avLst/>
            </a:prstGeom>
            <a:noFill/>
            <a:ln w="9528" cap="rnd">
              <a:solidFill>
                <a:srgbClr val="D9D9D9"/>
              </a:solidFill>
              <a:prstDash val="solid"/>
            </a:ln>
          </p:spPr>
        </p:cxnSp>
        <p:sp>
          <p:nvSpPr>
            <p:cNvPr id="10" name="Rectangle 23">
              <a:extLst>
                <a:ext uri="{FF2B5EF4-FFF2-40B4-BE49-F238E27FC236}">
                  <a16:creationId xmlns:a16="http://schemas.microsoft.com/office/drawing/2014/main" id="{A1957421-EE97-407E-DDCC-E9FD8F1E5E12}"/>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val f2"/>
                <a:gd name="f9" fmla="val f3"/>
                <a:gd name="f10" fmla="val f4"/>
                <a:gd name="f11" fmla="+- f10 0 f8"/>
                <a:gd name="f12" fmla="+- f9 0 f8"/>
                <a:gd name="f13" fmla="*/ f12 1 3007349"/>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3007349" h="6866467">
                  <a:moveTo>
                    <a:pt x="f5" y="f2"/>
                  </a:moveTo>
                  <a:lnTo>
                    <a:pt x="f3" y="f2"/>
                  </a:lnTo>
                  <a:lnTo>
                    <a:pt x="f3" y="f4"/>
                  </a:lnTo>
                  <a:lnTo>
                    <a:pt x="f2" y="f4"/>
                  </a:lnTo>
                  <a:lnTo>
                    <a:pt x="f5" y="f2"/>
                  </a:lnTo>
                  <a:close/>
                </a:path>
              </a:pathLst>
            </a:custGeom>
            <a:solidFill>
              <a:srgbClr val="90C226">
                <a:alpha val="30000"/>
              </a:srgbClr>
            </a:solidFill>
            <a:ln cap="rnd">
              <a:noFill/>
              <a:prstDash val="solid"/>
            </a:ln>
          </p:spPr>
          <p:txBody>
            <a:bodyPr lIns="0" tIns="0" rIns="0" bIns="0"/>
            <a:lstStyle/>
            <a:p>
              <a:endParaRPr lang="en-US"/>
            </a:p>
          </p:txBody>
        </p:sp>
        <p:sp>
          <p:nvSpPr>
            <p:cNvPr id="11" name="Rectangle 25">
              <a:extLst>
                <a:ext uri="{FF2B5EF4-FFF2-40B4-BE49-F238E27FC236}">
                  <a16:creationId xmlns:a16="http://schemas.microsoft.com/office/drawing/2014/main" id="{1A06A11F-0E10-EE9E-06B3-9A35F91E2096}"/>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val f2"/>
                <a:gd name="f9" fmla="val f3"/>
                <a:gd name="f10" fmla="val f4"/>
                <a:gd name="f11" fmla="+- f10 0 f8"/>
                <a:gd name="f12" fmla="+- f9 0 f8"/>
                <a:gd name="f13" fmla="*/ f12 1 2573311"/>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573311" h="6866467">
                  <a:moveTo>
                    <a:pt x="f2" y="f2"/>
                  </a:moveTo>
                  <a:lnTo>
                    <a:pt x="f3" y="f2"/>
                  </a:lnTo>
                  <a:lnTo>
                    <a:pt x="f3" y="f4"/>
                  </a:lnTo>
                  <a:lnTo>
                    <a:pt x="f5" y="f4"/>
                  </a:lnTo>
                  <a:lnTo>
                    <a:pt x="f2" y="f2"/>
                  </a:lnTo>
                  <a:close/>
                </a:path>
              </a:pathLst>
            </a:custGeom>
            <a:solidFill>
              <a:srgbClr val="90C226">
                <a:alpha val="20000"/>
              </a:srgbClr>
            </a:solidFill>
            <a:ln cap="rnd">
              <a:noFill/>
              <a:prstDash val="solid"/>
            </a:ln>
          </p:spPr>
          <p:txBody>
            <a:bodyPr lIns="0" tIns="0" rIns="0" bIns="0"/>
            <a:lstStyle/>
            <a:p>
              <a:endParaRPr lang="en-US"/>
            </a:p>
          </p:txBody>
        </p:sp>
        <p:sp>
          <p:nvSpPr>
            <p:cNvPr id="12" name="Isosceles Triangle 23">
              <a:extLst>
                <a:ext uri="{FF2B5EF4-FFF2-40B4-BE49-F238E27FC236}">
                  <a16:creationId xmlns:a16="http://schemas.microsoft.com/office/drawing/2014/main" id="{A1160BD8-C2B2-DA1A-5A4F-8E78A9D5B1AB}"/>
                </a:ext>
              </a:extLst>
            </p:cNvPr>
            <p:cNvSpPr/>
            <p:nvPr/>
          </p:nvSpPr>
          <p:spPr>
            <a:xfrm>
              <a:off x="8932334" y="3047996"/>
              <a:ext cx="3259671" cy="3810003"/>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54A021">
                <a:alpha val="72000"/>
              </a:srgbClr>
            </a:solidFill>
            <a:ln cap="rnd">
              <a:noFill/>
              <a:prstDash val="solid"/>
            </a:ln>
          </p:spPr>
          <p:txBody>
            <a:bodyPr lIns="0" tIns="0" rIns="0" bIns="0"/>
            <a:lstStyle/>
            <a:p>
              <a:endParaRPr lang="en-US"/>
            </a:p>
          </p:txBody>
        </p:sp>
        <p:sp>
          <p:nvSpPr>
            <p:cNvPr id="13" name="Rectangle 27">
              <a:extLst>
                <a:ext uri="{FF2B5EF4-FFF2-40B4-BE49-F238E27FC236}">
                  <a16:creationId xmlns:a16="http://schemas.microsoft.com/office/drawing/2014/main" id="{AF78A3B5-A35E-40C2-3314-7FE65FBC0E5A}"/>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val f2"/>
                <a:gd name="f9" fmla="val f3"/>
                <a:gd name="f10" fmla="val f4"/>
                <a:gd name="f11" fmla="+- f10 0 f8"/>
                <a:gd name="f12" fmla="+- f9 0 f8"/>
                <a:gd name="f13" fmla="*/ f12 1 2858013"/>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858013" h="6866467">
                  <a:moveTo>
                    <a:pt x="f2" y="f2"/>
                  </a:moveTo>
                  <a:lnTo>
                    <a:pt x="f3" y="f2"/>
                  </a:lnTo>
                  <a:lnTo>
                    <a:pt x="f3" y="f4"/>
                  </a:lnTo>
                  <a:lnTo>
                    <a:pt x="f5" y="f4"/>
                  </a:lnTo>
                  <a:lnTo>
                    <a:pt x="f2" y="f2"/>
                  </a:lnTo>
                  <a:close/>
                </a:path>
              </a:pathLst>
            </a:custGeom>
            <a:solidFill>
              <a:srgbClr val="3F7819">
                <a:alpha val="70000"/>
              </a:srgbClr>
            </a:solidFill>
            <a:ln cap="rnd">
              <a:noFill/>
              <a:prstDash val="solid"/>
            </a:ln>
          </p:spPr>
          <p:txBody>
            <a:bodyPr lIns="0" tIns="0" rIns="0" bIns="0"/>
            <a:lstStyle/>
            <a:p>
              <a:endParaRPr lang="en-US"/>
            </a:p>
          </p:txBody>
        </p:sp>
        <p:sp>
          <p:nvSpPr>
            <p:cNvPr id="14" name="Rectangle 28">
              <a:extLst>
                <a:ext uri="{FF2B5EF4-FFF2-40B4-BE49-F238E27FC236}">
                  <a16:creationId xmlns:a16="http://schemas.microsoft.com/office/drawing/2014/main" id="{A5D5DFBA-106D-6597-D472-633257DEFFE5}"/>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val f2"/>
                <a:gd name="f9" fmla="val f3"/>
                <a:gd name="f10" fmla="val f4"/>
                <a:gd name="f11" fmla="+- f10 0 f8"/>
                <a:gd name="f12" fmla="+- f9 0 f8"/>
                <a:gd name="f13" fmla="*/ f12 1 1290094"/>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90094" h="6858000">
                  <a:moveTo>
                    <a:pt x="f5" y="f2"/>
                  </a:moveTo>
                  <a:lnTo>
                    <a:pt x="f3" y="f2"/>
                  </a:lnTo>
                  <a:lnTo>
                    <a:pt x="f3" y="f4"/>
                  </a:lnTo>
                  <a:lnTo>
                    <a:pt x="f2" y="f4"/>
                  </a:lnTo>
                  <a:lnTo>
                    <a:pt x="f5" y="f2"/>
                  </a:lnTo>
                  <a:close/>
                </a:path>
              </a:pathLst>
            </a:custGeom>
            <a:solidFill>
              <a:srgbClr val="C0E474">
                <a:alpha val="70000"/>
              </a:srgbClr>
            </a:solidFill>
            <a:ln cap="rnd">
              <a:noFill/>
              <a:prstDash val="solid"/>
            </a:ln>
          </p:spPr>
          <p:txBody>
            <a:bodyPr lIns="0" tIns="0" rIns="0" bIns="0"/>
            <a:lstStyle/>
            <a:p>
              <a:endParaRPr lang="en-US"/>
            </a:p>
          </p:txBody>
        </p:sp>
        <p:sp>
          <p:nvSpPr>
            <p:cNvPr id="15" name="Rectangle 29">
              <a:extLst>
                <a:ext uri="{FF2B5EF4-FFF2-40B4-BE49-F238E27FC236}">
                  <a16:creationId xmlns:a16="http://schemas.microsoft.com/office/drawing/2014/main" id="{0F79C0A8-2F50-E940-9263-0EFE63D90D3D}"/>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val f2"/>
                <a:gd name="f9" fmla="val f3"/>
                <a:gd name="f10" fmla="val f4"/>
                <a:gd name="f11" fmla="+- f10 0 f8"/>
                <a:gd name="f12" fmla="+- f9 0 f8"/>
                <a:gd name="f13" fmla="*/ f12 1 1249825"/>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49825" h="6858000">
                  <a:moveTo>
                    <a:pt x="f2" y="f2"/>
                  </a:moveTo>
                  <a:lnTo>
                    <a:pt x="f3" y="f2"/>
                  </a:lnTo>
                  <a:lnTo>
                    <a:pt x="f3" y="f4"/>
                  </a:lnTo>
                  <a:lnTo>
                    <a:pt x="f5" y="f4"/>
                  </a:lnTo>
                  <a:lnTo>
                    <a:pt x="f2" y="f2"/>
                  </a:lnTo>
                  <a:close/>
                </a:path>
              </a:pathLst>
            </a:custGeom>
            <a:solidFill>
              <a:srgbClr val="90C226">
                <a:alpha val="65000"/>
              </a:srgbClr>
            </a:solidFill>
            <a:ln cap="rnd">
              <a:noFill/>
              <a:prstDash val="solid"/>
            </a:ln>
          </p:spPr>
          <p:txBody>
            <a:bodyPr lIns="0" tIns="0" rIns="0" bIns="0"/>
            <a:lstStyle/>
            <a:p>
              <a:endParaRPr lang="en-US"/>
            </a:p>
          </p:txBody>
        </p:sp>
        <p:sp>
          <p:nvSpPr>
            <p:cNvPr id="16" name="Isosceles Triangle 27">
              <a:extLst>
                <a:ext uri="{FF2B5EF4-FFF2-40B4-BE49-F238E27FC236}">
                  <a16:creationId xmlns:a16="http://schemas.microsoft.com/office/drawing/2014/main" id="{F39C8AF4-BF18-52AD-8749-B90D85D1E612}"/>
                </a:ext>
              </a:extLst>
            </p:cNvPr>
            <p:cNvSpPr/>
            <p:nvPr/>
          </p:nvSpPr>
          <p:spPr>
            <a:xfrm>
              <a:off x="10371664" y="3589870"/>
              <a:ext cx="1817159" cy="3268129"/>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0000"/>
              </a:srgbClr>
            </a:solidFill>
            <a:ln cap="rnd">
              <a:noFill/>
              <a:prstDash val="solid"/>
            </a:ln>
          </p:spPr>
          <p:txBody>
            <a:bodyPr lIns="0" tIns="0" rIns="0" bIns="0"/>
            <a:lstStyle/>
            <a:p>
              <a:endParaRPr lang="en-US"/>
            </a:p>
          </p:txBody>
        </p:sp>
        <p:sp>
          <p:nvSpPr>
            <p:cNvPr id="17" name="Isosceles Triangle 28">
              <a:extLst>
                <a:ext uri="{FF2B5EF4-FFF2-40B4-BE49-F238E27FC236}">
                  <a16:creationId xmlns:a16="http://schemas.microsoft.com/office/drawing/2014/main" id="{F343C9EA-E122-4046-5DF6-F9F519F1971D}"/>
                </a:ext>
              </a:extLst>
            </p:cNvPr>
            <p:cNvSpPr/>
            <p:nvPr/>
          </p:nvSpPr>
          <p:spPr>
            <a:xfrm>
              <a:off x="0" y="4013201"/>
              <a:ext cx="448732" cy="2844798"/>
            </a:xfrm>
            <a:custGeom>
              <a:avLst>
                <a:gd name="f8" fmla="val 0"/>
              </a:avLst>
              <a:gdLst>
                <a:gd name="f1" fmla="val 10800000"/>
                <a:gd name="f2" fmla="val 5400000"/>
                <a:gd name="f3" fmla="val 180"/>
                <a:gd name="f4" fmla="val w"/>
                <a:gd name="f5" fmla="val h"/>
                <a:gd name="f6" fmla="val ss"/>
                <a:gd name="f7" fmla="val 0"/>
                <a:gd name="f8" fmla="val 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5000"/>
              </a:srgbClr>
            </a:solidFill>
            <a:ln cap="rnd">
              <a:noFill/>
              <a:prstDash val="solid"/>
            </a:ln>
          </p:spPr>
          <p:txBody>
            <a:bodyPr lIns="0" tIns="0" rIns="0" bIns="0"/>
            <a:lstStyle/>
            <a:p>
              <a:endParaRPr lang="en-US"/>
            </a:p>
          </p:txBody>
        </p:sp>
      </p:grpSp>
      <p:sp>
        <p:nvSpPr>
          <p:cNvPr id="2" name="Text Placeholder 9">
            <a:extLst>
              <a:ext uri="{FF2B5EF4-FFF2-40B4-BE49-F238E27FC236}">
                <a16:creationId xmlns:a16="http://schemas.microsoft.com/office/drawing/2014/main" id="{D64CF8D4-6F51-67E0-F856-1BFC1F5670BD}"/>
              </a:ext>
            </a:extLst>
          </p:cNvPr>
          <p:cNvSpPr txBox="1">
            <a:spLocks noGrp="1"/>
          </p:cNvSpPr>
          <p:nvPr>
            <p:ph type="body" idx="4294967295"/>
          </p:nvPr>
        </p:nvSpPr>
        <p:spPr>
          <a:xfrm>
            <a:off x="677332" y="4013201"/>
            <a:ext cx="8596667" cy="514249"/>
          </a:xfrm>
        </p:spPr>
        <p:txBody>
          <a:bodyPr anchor="b">
            <a:noAutofit/>
          </a:bodyPr>
          <a:lstStyle>
            <a:lvl1pPr marL="0" indent="0">
              <a:buNone/>
              <a:defRPr sz="2400">
                <a:solidFill>
                  <a:srgbClr val="90C226"/>
                </a:solidFill>
              </a:defRPr>
            </a:lvl1pPr>
          </a:lstStyle>
          <a:p>
            <a:pPr lvl="0"/>
            <a:r>
              <a:rPr lang="en-US"/>
              <a:t>Click to edit Master text styles</a:t>
            </a:r>
          </a:p>
        </p:txBody>
      </p:sp>
      <p:sp>
        <p:nvSpPr>
          <p:cNvPr id="3" name="Text Placeholder 2">
            <a:extLst>
              <a:ext uri="{FF2B5EF4-FFF2-40B4-BE49-F238E27FC236}">
                <a16:creationId xmlns:a16="http://schemas.microsoft.com/office/drawing/2014/main" id="{DE7D4D75-4BF2-EDA2-F995-71DF309A5562}"/>
              </a:ext>
            </a:extLst>
          </p:cNvPr>
          <p:cNvSpPr txBox="1">
            <a:spLocks noGrp="1"/>
          </p:cNvSpPr>
          <p:nvPr>
            <p:ph type="body" idx="4294967295"/>
          </p:nvPr>
        </p:nvSpPr>
        <p:spPr>
          <a:xfrm>
            <a:off x="677332" y="4527450"/>
            <a:ext cx="8596667" cy="1513917"/>
          </a:xfrm>
        </p:spPr>
        <p:txBody>
          <a:bodyPr/>
          <a:lstStyle>
            <a:lvl1pPr marL="0" indent="0">
              <a:buNone/>
              <a:defRPr>
                <a:solidFill>
                  <a:srgbClr val="7F7F7F"/>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BBD8204-1A27-50F6-0974-0E39E2B132E3}"/>
              </a:ext>
            </a:extLst>
          </p:cNvPr>
          <p:cNvSpPr txBox="1">
            <a:spLocks noGrp="1"/>
          </p:cNvSpPr>
          <p:nvPr>
            <p:ph type="dt" sz="half" idx="7"/>
          </p:nvPr>
        </p:nvSpPr>
        <p:spPr>
          <a:xfrm>
            <a:off x="7205133" y="6041358"/>
            <a:ext cx="911940" cy="365129"/>
          </a:xfrm>
        </p:spPr>
        <p:txBody>
          <a:bodyPr/>
          <a:lstStyle>
            <a:lvl1pPr>
              <a:defRPr/>
            </a:lvl1pPr>
          </a:lstStyle>
          <a:p>
            <a:pPr lvl="0"/>
            <a:fld id="{E0B02C26-26B3-4C13-B1BE-73998F10AD09}" type="datetime1">
              <a:rPr lang="en-IN"/>
              <a:pPr lvl="0"/>
              <a:t>09-09-2024</a:t>
            </a:fld>
            <a:endParaRPr lang="en-IN"/>
          </a:p>
        </p:txBody>
      </p:sp>
      <p:sp>
        <p:nvSpPr>
          <p:cNvPr id="5" name="Footer Placeholder 4">
            <a:extLst>
              <a:ext uri="{FF2B5EF4-FFF2-40B4-BE49-F238E27FC236}">
                <a16:creationId xmlns:a16="http://schemas.microsoft.com/office/drawing/2014/main" id="{66B1D49E-E8D2-E867-1B4E-A3081EB0C686}"/>
              </a:ext>
            </a:extLst>
          </p:cNvPr>
          <p:cNvSpPr txBox="1">
            <a:spLocks noGrp="1"/>
          </p:cNvSpPr>
          <p:nvPr>
            <p:ph type="ftr" sz="quarter" idx="9"/>
          </p:nvPr>
        </p:nvSpPr>
        <p:spPr>
          <a:xfrm>
            <a:off x="677332" y="6041358"/>
            <a:ext cx="6297609" cy="365129"/>
          </a:xfrm>
        </p:spPr>
        <p:txBody>
          <a:bodyPr/>
          <a:lstStyle>
            <a:lvl1pPr>
              <a:defRPr/>
            </a:lvl1pPr>
          </a:lstStyle>
          <a:p>
            <a:pPr lvl="0"/>
            <a:endParaRPr lang="en-IN"/>
          </a:p>
        </p:txBody>
      </p:sp>
      <p:sp>
        <p:nvSpPr>
          <p:cNvPr id="6" name="Slide Number Placeholder 5">
            <a:extLst>
              <a:ext uri="{FF2B5EF4-FFF2-40B4-BE49-F238E27FC236}">
                <a16:creationId xmlns:a16="http://schemas.microsoft.com/office/drawing/2014/main" id="{36A82F5F-6994-A5B9-4F46-DD62D8382469}"/>
              </a:ext>
            </a:extLst>
          </p:cNvPr>
          <p:cNvSpPr txBox="1">
            <a:spLocks noGrp="1"/>
          </p:cNvSpPr>
          <p:nvPr>
            <p:ph type="sldNum" sz="quarter" idx="8"/>
          </p:nvPr>
        </p:nvSpPr>
        <p:spPr>
          <a:xfrm>
            <a:off x="8590659" y="6041358"/>
            <a:ext cx="683340" cy="365129"/>
          </a:xfrm>
        </p:spPr>
        <p:txBody>
          <a:bodyPr/>
          <a:lstStyle>
            <a:lvl1pPr>
              <a:defRPr/>
            </a:lvl1pPr>
          </a:lstStyle>
          <a:p>
            <a:pPr lvl="0"/>
            <a:fld id="{5F0D9E64-4ECE-4BD9-9F7E-81D3F93E4B50}" type="slidenum">
              <a:t>‹#›</a:t>
            </a:fld>
            <a:endParaRPr lang="en-IN"/>
          </a:p>
        </p:txBody>
      </p:sp>
    </p:spTree>
    <p:extLst>
      <p:ext uri="{BB962C8B-B14F-4D97-AF65-F5344CB8AC3E}">
        <p14:creationId xmlns:p14="http://schemas.microsoft.com/office/powerpoint/2010/main" val="1904522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14A1A1E8-2903-84F4-2B06-F540E170D1E0}"/>
              </a:ext>
            </a:extLst>
          </p:cNvPr>
          <p:cNvGrpSpPr/>
          <p:nvPr/>
        </p:nvGrpSpPr>
        <p:grpSpPr>
          <a:xfrm>
            <a:off x="0" y="-8467"/>
            <a:ext cx="12192005" cy="6866467"/>
            <a:chOff x="0" y="-8467"/>
            <a:chExt cx="12192005" cy="6866467"/>
          </a:xfrm>
        </p:grpSpPr>
        <p:cxnSp>
          <p:nvCxnSpPr>
            <p:cNvPr id="7" name="Straight Connector 19">
              <a:extLst>
                <a:ext uri="{FF2B5EF4-FFF2-40B4-BE49-F238E27FC236}">
                  <a16:creationId xmlns:a16="http://schemas.microsoft.com/office/drawing/2014/main" id="{B5FFF57D-F537-7003-0830-39DB1BBF2507}"/>
                </a:ext>
              </a:extLst>
            </p:cNvPr>
            <p:cNvCxnSpPr/>
            <p:nvPr/>
          </p:nvCxnSpPr>
          <p:spPr>
            <a:xfrm>
              <a:off x="9371008" y="0"/>
              <a:ext cx="1219207" cy="6858000"/>
            </a:xfrm>
            <a:prstGeom prst="straightConnector1">
              <a:avLst/>
            </a:prstGeom>
            <a:noFill/>
            <a:ln w="9528" cap="rnd">
              <a:solidFill>
                <a:srgbClr val="BFBFBF"/>
              </a:solidFill>
              <a:prstDash val="solid"/>
            </a:ln>
          </p:spPr>
        </p:cxnSp>
        <p:cxnSp>
          <p:nvCxnSpPr>
            <p:cNvPr id="8" name="Straight Connector 20">
              <a:extLst>
                <a:ext uri="{FF2B5EF4-FFF2-40B4-BE49-F238E27FC236}">
                  <a16:creationId xmlns:a16="http://schemas.microsoft.com/office/drawing/2014/main" id="{83A204C0-4FED-9CD7-18C9-DA4548D284F1}"/>
                </a:ext>
              </a:extLst>
            </p:cNvPr>
            <p:cNvCxnSpPr/>
            <p:nvPr/>
          </p:nvCxnSpPr>
          <p:spPr>
            <a:xfrm flipH="1">
              <a:off x="7425266" y="3681410"/>
              <a:ext cx="4763557" cy="3176590"/>
            </a:xfrm>
            <a:prstGeom prst="straightConnector1">
              <a:avLst/>
            </a:prstGeom>
            <a:noFill/>
            <a:ln w="9528" cap="rnd">
              <a:solidFill>
                <a:srgbClr val="D9D9D9"/>
              </a:solidFill>
              <a:prstDash val="solid"/>
            </a:ln>
          </p:spPr>
        </p:cxnSp>
        <p:sp>
          <p:nvSpPr>
            <p:cNvPr id="9" name="Rectangle 23">
              <a:extLst>
                <a:ext uri="{FF2B5EF4-FFF2-40B4-BE49-F238E27FC236}">
                  <a16:creationId xmlns:a16="http://schemas.microsoft.com/office/drawing/2014/main" id="{944FFD61-B521-C267-8B75-2D8B349F405C}"/>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val f2"/>
                <a:gd name="f9" fmla="val f3"/>
                <a:gd name="f10" fmla="val f4"/>
                <a:gd name="f11" fmla="+- f10 0 f8"/>
                <a:gd name="f12" fmla="+- f9 0 f8"/>
                <a:gd name="f13" fmla="*/ f12 1 3007349"/>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3007349" h="6866467">
                  <a:moveTo>
                    <a:pt x="f5" y="f2"/>
                  </a:moveTo>
                  <a:lnTo>
                    <a:pt x="f3" y="f2"/>
                  </a:lnTo>
                  <a:lnTo>
                    <a:pt x="f3" y="f4"/>
                  </a:lnTo>
                  <a:lnTo>
                    <a:pt x="f2" y="f4"/>
                  </a:lnTo>
                  <a:lnTo>
                    <a:pt x="f5" y="f2"/>
                  </a:lnTo>
                  <a:close/>
                </a:path>
              </a:pathLst>
            </a:custGeom>
            <a:solidFill>
              <a:srgbClr val="90C226">
                <a:alpha val="30000"/>
              </a:srgbClr>
            </a:solidFill>
            <a:ln cap="rnd">
              <a:noFill/>
              <a:prstDash val="solid"/>
            </a:ln>
          </p:spPr>
          <p:txBody>
            <a:bodyPr lIns="0" tIns="0" rIns="0" bIns="0"/>
            <a:lstStyle/>
            <a:p>
              <a:endParaRPr lang="en-US"/>
            </a:p>
          </p:txBody>
        </p:sp>
        <p:sp>
          <p:nvSpPr>
            <p:cNvPr id="10" name="Rectangle 25">
              <a:extLst>
                <a:ext uri="{FF2B5EF4-FFF2-40B4-BE49-F238E27FC236}">
                  <a16:creationId xmlns:a16="http://schemas.microsoft.com/office/drawing/2014/main" id="{DE87842D-8D8A-9FB1-CC46-35CB629CF50F}"/>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val f2"/>
                <a:gd name="f9" fmla="val f3"/>
                <a:gd name="f10" fmla="val f4"/>
                <a:gd name="f11" fmla="+- f10 0 f8"/>
                <a:gd name="f12" fmla="+- f9 0 f8"/>
                <a:gd name="f13" fmla="*/ f12 1 2573311"/>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573311" h="6866467">
                  <a:moveTo>
                    <a:pt x="f2" y="f2"/>
                  </a:moveTo>
                  <a:lnTo>
                    <a:pt x="f3" y="f2"/>
                  </a:lnTo>
                  <a:lnTo>
                    <a:pt x="f3" y="f4"/>
                  </a:lnTo>
                  <a:lnTo>
                    <a:pt x="f5" y="f4"/>
                  </a:lnTo>
                  <a:lnTo>
                    <a:pt x="f2" y="f2"/>
                  </a:lnTo>
                  <a:close/>
                </a:path>
              </a:pathLst>
            </a:custGeom>
            <a:solidFill>
              <a:srgbClr val="90C226">
                <a:alpha val="20000"/>
              </a:srgbClr>
            </a:solidFill>
            <a:ln cap="rnd">
              <a:noFill/>
              <a:prstDash val="solid"/>
            </a:ln>
          </p:spPr>
          <p:txBody>
            <a:bodyPr lIns="0" tIns="0" rIns="0" bIns="0"/>
            <a:lstStyle/>
            <a:p>
              <a:endParaRPr lang="en-US"/>
            </a:p>
          </p:txBody>
        </p:sp>
        <p:sp>
          <p:nvSpPr>
            <p:cNvPr id="11" name="Isosceles Triangle 23">
              <a:extLst>
                <a:ext uri="{FF2B5EF4-FFF2-40B4-BE49-F238E27FC236}">
                  <a16:creationId xmlns:a16="http://schemas.microsoft.com/office/drawing/2014/main" id="{6FAA6C23-5AC2-B83D-1438-6B2CC66C909E}"/>
                </a:ext>
              </a:extLst>
            </p:cNvPr>
            <p:cNvSpPr/>
            <p:nvPr/>
          </p:nvSpPr>
          <p:spPr>
            <a:xfrm>
              <a:off x="8932334" y="3047996"/>
              <a:ext cx="3259671" cy="3810003"/>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54A021">
                <a:alpha val="72000"/>
              </a:srgbClr>
            </a:solidFill>
            <a:ln cap="rnd">
              <a:noFill/>
              <a:prstDash val="solid"/>
            </a:ln>
          </p:spPr>
          <p:txBody>
            <a:bodyPr lIns="0" tIns="0" rIns="0" bIns="0"/>
            <a:lstStyle/>
            <a:p>
              <a:endParaRPr lang="en-US"/>
            </a:p>
          </p:txBody>
        </p:sp>
        <p:sp>
          <p:nvSpPr>
            <p:cNvPr id="12" name="Rectangle 27">
              <a:extLst>
                <a:ext uri="{FF2B5EF4-FFF2-40B4-BE49-F238E27FC236}">
                  <a16:creationId xmlns:a16="http://schemas.microsoft.com/office/drawing/2014/main" id="{A8480E28-3A1C-DD01-A730-488A894A173F}"/>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val f2"/>
                <a:gd name="f9" fmla="val f3"/>
                <a:gd name="f10" fmla="val f4"/>
                <a:gd name="f11" fmla="+- f10 0 f8"/>
                <a:gd name="f12" fmla="+- f9 0 f8"/>
                <a:gd name="f13" fmla="*/ f12 1 2858013"/>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858013" h="6866467">
                  <a:moveTo>
                    <a:pt x="f2" y="f2"/>
                  </a:moveTo>
                  <a:lnTo>
                    <a:pt x="f3" y="f2"/>
                  </a:lnTo>
                  <a:lnTo>
                    <a:pt x="f3" y="f4"/>
                  </a:lnTo>
                  <a:lnTo>
                    <a:pt x="f5" y="f4"/>
                  </a:lnTo>
                  <a:lnTo>
                    <a:pt x="f2" y="f2"/>
                  </a:lnTo>
                  <a:close/>
                </a:path>
              </a:pathLst>
            </a:custGeom>
            <a:solidFill>
              <a:srgbClr val="3F7819">
                <a:alpha val="70000"/>
              </a:srgbClr>
            </a:solidFill>
            <a:ln cap="rnd">
              <a:noFill/>
              <a:prstDash val="solid"/>
            </a:ln>
          </p:spPr>
          <p:txBody>
            <a:bodyPr lIns="0" tIns="0" rIns="0" bIns="0"/>
            <a:lstStyle/>
            <a:p>
              <a:endParaRPr lang="en-US"/>
            </a:p>
          </p:txBody>
        </p:sp>
        <p:sp>
          <p:nvSpPr>
            <p:cNvPr id="13" name="Rectangle 28">
              <a:extLst>
                <a:ext uri="{FF2B5EF4-FFF2-40B4-BE49-F238E27FC236}">
                  <a16:creationId xmlns:a16="http://schemas.microsoft.com/office/drawing/2014/main" id="{45AF73A6-7BC9-DD08-1590-0C172E108863}"/>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val f2"/>
                <a:gd name="f9" fmla="val f3"/>
                <a:gd name="f10" fmla="val f4"/>
                <a:gd name="f11" fmla="+- f10 0 f8"/>
                <a:gd name="f12" fmla="+- f9 0 f8"/>
                <a:gd name="f13" fmla="*/ f12 1 1290094"/>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90094" h="6858000">
                  <a:moveTo>
                    <a:pt x="f5" y="f2"/>
                  </a:moveTo>
                  <a:lnTo>
                    <a:pt x="f3" y="f2"/>
                  </a:lnTo>
                  <a:lnTo>
                    <a:pt x="f3" y="f4"/>
                  </a:lnTo>
                  <a:lnTo>
                    <a:pt x="f2" y="f4"/>
                  </a:lnTo>
                  <a:lnTo>
                    <a:pt x="f5" y="f2"/>
                  </a:lnTo>
                  <a:close/>
                </a:path>
              </a:pathLst>
            </a:custGeom>
            <a:solidFill>
              <a:srgbClr val="C0E474">
                <a:alpha val="70000"/>
              </a:srgbClr>
            </a:solidFill>
            <a:ln cap="rnd">
              <a:noFill/>
              <a:prstDash val="solid"/>
            </a:ln>
          </p:spPr>
          <p:txBody>
            <a:bodyPr lIns="0" tIns="0" rIns="0" bIns="0"/>
            <a:lstStyle/>
            <a:p>
              <a:endParaRPr lang="en-US"/>
            </a:p>
          </p:txBody>
        </p:sp>
        <p:sp>
          <p:nvSpPr>
            <p:cNvPr id="14" name="Rectangle 29">
              <a:extLst>
                <a:ext uri="{FF2B5EF4-FFF2-40B4-BE49-F238E27FC236}">
                  <a16:creationId xmlns:a16="http://schemas.microsoft.com/office/drawing/2014/main" id="{AD4E7465-D6AB-5A5C-BB71-581F0A8EF472}"/>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val f2"/>
                <a:gd name="f9" fmla="val f3"/>
                <a:gd name="f10" fmla="val f4"/>
                <a:gd name="f11" fmla="+- f10 0 f8"/>
                <a:gd name="f12" fmla="+- f9 0 f8"/>
                <a:gd name="f13" fmla="*/ f12 1 1249825"/>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49825" h="6858000">
                  <a:moveTo>
                    <a:pt x="f2" y="f2"/>
                  </a:moveTo>
                  <a:lnTo>
                    <a:pt x="f3" y="f2"/>
                  </a:lnTo>
                  <a:lnTo>
                    <a:pt x="f3" y="f4"/>
                  </a:lnTo>
                  <a:lnTo>
                    <a:pt x="f5" y="f4"/>
                  </a:lnTo>
                  <a:lnTo>
                    <a:pt x="f2" y="f2"/>
                  </a:lnTo>
                  <a:close/>
                </a:path>
              </a:pathLst>
            </a:custGeom>
            <a:solidFill>
              <a:srgbClr val="90C226">
                <a:alpha val="65000"/>
              </a:srgbClr>
            </a:solidFill>
            <a:ln cap="rnd">
              <a:noFill/>
              <a:prstDash val="solid"/>
            </a:ln>
          </p:spPr>
          <p:txBody>
            <a:bodyPr lIns="0" tIns="0" rIns="0" bIns="0"/>
            <a:lstStyle/>
            <a:p>
              <a:endParaRPr lang="en-US"/>
            </a:p>
          </p:txBody>
        </p:sp>
        <p:sp>
          <p:nvSpPr>
            <p:cNvPr id="15" name="Isosceles Triangle 27">
              <a:extLst>
                <a:ext uri="{FF2B5EF4-FFF2-40B4-BE49-F238E27FC236}">
                  <a16:creationId xmlns:a16="http://schemas.microsoft.com/office/drawing/2014/main" id="{23E2015A-9788-AB15-3D9B-2744BC223280}"/>
                </a:ext>
              </a:extLst>
            </p:cNvPr>
            <p:cNvSpPr/>
            <p:nvPr/>
          </p:nvSpPr>
          <p:spPr>
            <a:xfrm>
              <a:off x="10371664" y="3589870"/>
              <a:ext cx="1817159" cy="3268129"/>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0000"/>
              </a:srgbClr>
            </a:solidFill>
            <a:ln cap="rnd">
              <a:noFill/>
              <a:prstDash val="solid"/>
            </a:ln>
          </p:spPr>
          <p:txBody>
            <a:bodyPr lIns="0" tIns="0" rIns="0" bIns="0"/>
            <a:lstStyle/>
            <a:p>
              <a:endParaRPr lang="en-US"/>
            </a:p>
          </p:txBody>
        </p:sp>
        <p:sp>
          <p:nvSpPr>
            <p:cNvPr id="16" name="Isosceles Triangle 28">
              <a:extLst>
                <a:ext uri="{FF2B5EF4-FFF2-40B4-BE49-F238E27FC236}">
                  <a16:creationId xmlns:a16="http://schemas.microsoft.com/office/drawing/2014/main" id="{AEBC4402-D954-125D-BA2A-F9CD34D208C8}"/>
                </a:ext>
              </a:extLst>
            </p:cNvPr>
            <p:cNvSpPr/>
            <p:nvPr/>
          </p:nvSpPr>
          <p:spPr>
            <a:xfrm>
              <a:off x="0" y="4013201"/>
              <a:ext cx="448732" cy="2844798"/>
            </a:xfrm>
            <a:custGeom>
              <a:avLst>
                <a:gd name="f8" fmla="val 0"/>
              </a:avLst>
              <a:gdLst>
                <a:gd name="f1" fmla="val 10800000"/>
                <a:gd name="f2" fmla="val 5400000"/>
                <a:gd name="f3" fmla="val 180"/>
                <a:gd name="f4" fmla="val w"/>
                <a:gd name="f5" fmla="val h"/>
                <a:gd name="f6" fmla="val ss"/>
                <a:gd name="f7" fmla="val 0"/>
                <a:gd name="f8" fmla="val 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5000"/>
              </a:srgbClr>
            </a:solidFill>
            <a:ln cap="rnd">
              <a:noFill/>
              <a:prstDash val="solid"/>
            </a:ln>
          </p:spPr>
          <p:txBody>
            <a:bodyPr lIns="0" tIns="0" rIns="0" bIns="0"/>
            <a:lstStyle/>
            <a:p>
              <a:endParaRPr lang="en-US"/>
            </a:p>
          </p:txBody>
        </p:sp>
      </p:grpSp>
      <p:sp>
        <p:nvSpPr>
          <p:cNvPr id="2" name="Vertical Text Placeholder 2">
            <a:extLst>
              <a:ext uri="{FF2B5EF4-FFF2-40B4-BE49-F238E27FC236}">
                <a16:creationId xmlns:a16="http://schemas.microsoft.com/office/drawing/2014/main" id="{8205B654-975A-6821-F33F-D1D37A4A10F7}"/>
              </a:ext>
            </a:extLst>
          </p:cNvPr>
          <p:cNvSpPr txBox="1">
            <a:spLocks noGrp="1"/>
          </p:cNvSpPr>
          <p:nvPr>
            <p:ph type="body" orient="vert" idx="1"/>
          </p:nvPr>
        </p:nvSpPr>
        <p:spPr>
          <a:xfrm>
            <a:off x="677332" y="2160590"/>
            <a:ext cx="8596667" cy="3880768"/>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1D4A3A5E-1702-982F-19CF-D84D14552F86}"/>
              </a:ext>
            </a:extLst>
          </p:cNvPr>
          <p:cNvSpPr txBox="1">
            <a:spLocks noGrp="1"/>
          </p:cNvSpPr>
          <p:nvPr>
            <p:ph type="dt" sz="half" idx="7"/>
          </p:nvPr>
        </p:nvSpPr>
        <p:spPr>
          <a:xfrm>
            <a:off x="7205133" y="6041358"/>
            <a:ext cx="911940" cy="365129"/>
          </a:xfrm>
        </p:spPr>
        <p:txBody>
          <a:bodyPr/>
          <a:lstStyle>
            <a:lvl1pPr>
              <a:defRPr/>
            </a:lvl1pPr>
          </a:lstStyle>
          <a:p>
            <a:pPr lvl="0"/>
            <a:fld id="{45B511A8-F0FD-4E12-907F-BAD63DF13DED}" type="datetime1">
              <a:rPr lang="en-IN"/>
              <a:pPr lvl="0"/>
              <a:t>09-09-2024</a:t>
            </a:fld>
            <a:endParaRPr lang="en-IN"/>
          </a:p>
        </p:txBody>
      </p:sp>
      <p:sp>
        <p:nvSpPr>
          <p:cNvPr id="4" name="Footer Placeholder 4">
            <a:extLst>
              <a:ext uri="{FF2B5EF4-FFF2-40B4-BE49-F238E27FC236}">
                <a16:creationId xmlns:a16="http://schemas.microsoft.com/office/drawing/2014/main" id="{E61C00D9-C859-A9ED-BD1F-E125554CA45B}"/>
              </a:ext>
            </a:extLst>
          </p:cNvPr>
          <p:cNvSpPr txBox="1">
            <a:spLocks noGrp="1"/>
          </p:cNvSpPr>
          <p:nvPr>
            <p:ph type="ftr" sz="quarter" idx="9"/>
          </p:nvPr>
        </p:nvSpPr>
        <p:spPr>
          <a:xfrm>
            <a:off x="677332" y="6041358"/>
            <a:ext cx="6297609" cy="365129"/>
          </a:xfrm>
        </p:spPr>
        <p:txBody>
          <a:bodyPr/>
          <a:lstStyle>
            <a:lvl1pPr>
              <a:defRPr/>
            </a:lvl1pPr>
          </a:lstStyle>
          <a:p>
            <a:pPr lvl="0"/>
            <a:endParaRPr lang="en-IN"/>
          </a:p>
        </p:txBody>
      </p:sp>
      <p:sp>
        <p:nvSpPr>
          <p:cNvPr id="5" name="Slide Number Placeholder 5">
            <a:extLst>
              <a:ext uri="{FF2B5EF4-FFF2-40B4-BE49-F238E27FC236}">
                <a16:creationId xmlns:a16="http://schemas.microsoft.com/office/drawing/2014/main" id="{0F9F9112-494D-3227-EA72-95FF3F6F96A7}"/>
              </a:ext>
            </a:extLst>
          </p:cNvPr>
          <p:cNvSpPr txBox="1">
            <a:spLocks noGrp="1"/>
          </p:cNvSpPr>
          <p:nvPr>
            <p:ph type="sldNum" sz="quarter" idx="8"/>
          </p:nvPr>
        </p:nvSpPr>
        <p:spPr>
          <a:xfrm>
            <a:off x="8590659" y="6041358"/>
            <a:ext cx="683340" cy="365129"/>
          </a:xfrm>
        </p:spPr>
        <p:txBody>
          <a:bodyPr/>
          <a:lstStyle>
            <a:lvl1pPr>
              <a:defRPr/>
            </a:lvl1pPr>
          </a:lstStyle>
          <a:p>
            <a:pPr lvl="0"/>
            <a:fld id="{E6ADDE46-F134-4B1C-9767-EAD514100F8B}" type="slidenum">
              <a:t>‹#›</a:t>
            </a:fld>
            <a:endParaRPr lang="en-IN"/>
          </a:p>
        </p:txBody>
      </p:sp>
    </p:spTree>
    <p:extLst>
      <p:ext uri="{BB962C8B-B14F-4D97-AF65-F5344CB8AC3E}">
        <p14:creationId xmlns:p14="http://schemas.microsoft.com/office/powerpoint/2010/main" val="1991485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3DE2583F-CEB6-CEAD-4D01-F2A94011C2D4}"/>
              </a:ext>
            </a:extLst>
          </p:cNvPr>
          <p:cNvGrpSpPr/>
          <p:nvPr/>
        </p:nvGrpSpPr>
        <p:grpSpPr>
          <a:xfrm>
            <a:off x="0" y="-8467"/>
            <a:ext cx="12192005" cy="6866467"/>
            <a:chOff x="0" y="-8467"/>
            <a:chExt cx="12192005" cy="6866467"/>
          </a:xfrm>
        </p:grpSpPr>
        <p:cxnSp>
          <p:nvCxnSpPr>
            <p:cNvPr id="7" name="Straight Connector 19">
              <a:extLst>
                <a:ext uri="{FF2B5EF4-FFF2-40B4-BE49-F238E27FC236}">
                  <a16:creationId xmlns:a16="http://schemas.microsoft.com/office/drawing/2014/main" id="{CC461380-48EA-83C6-2F90-FAAE0D9F1DA0}"/>
                </a:ext>
              </a:extLst>
            </p:cNvPr>
            <p:cNvCxnSpPr/>
            <p:nvPr/>
          </p:nvCxnSpPr>
          <p:spPr>
            <a:xfrm>
              <a:off x="9371008" y="0"/>
              <a:ext cx="1219207" cy="6858000"/>
            </a:xfrm>
            <a:prstGeom prst="straightConnector1">
              <a:avLst/>
            </a:prstGeom>
            <a:noFill/>
            <a:ln w="9528" cap="rnd">
              <a:solidFill>
                <a:srgbClr val="BFBFBF"/>
              </a:solidFill>
              <a:prstDash val="solid"/>
            </a:ln>
          </p:spPr>
        </p:cxnSp>
        <p:cxnSp>
          <p:nvCxnSpPr>
            <p:cNvPr id="8" name="Straight Connector 20">
              <a:extLst>
                <a:ext uri="{FF2B5EF4-FFF2-40B4-BE49-F238E27FC236}">
                  <a16:creationId xmlns:a16="http://schemas.microsoft.com/office/drawing/2014/main" id="{0F452FB0-9C3D-C527-3A8E-241B0084E230}"/>
                </a:ext>
              </a:extLst>
            </p:cNvPr>
            <p:cNvCxnSpPr/>
            <p:nvPr/>
          </p:nvCxnSpPr>
          <p:spPr>
            <a:xfrm flipH="1">
              <a:off x="7425266" y="3681410"/>
              <a:ext cx="4763557" cy="3176590"/>
            </a:xfrm>
            <a:prstGeom prst="straightConnector1">
              <a:avLst/>
            </a:prstGeom>
            <a:noFill/>
            <a:ln w="9528" cap="rnd">
              <a:solidFill>
                <a:srgbClr val="D9D9D9"/>
              </a:solidFill>
              <a:prstDash val="solid"/>
            </a:ln>
          </p:spPr>
        </p:cxnSp>
        <p:sp>
          <p:nvSpPr>
            <p:cNvPr id="9" name="Rectangle 23">
              <a:extLst>
                <a:ext uri="{FF2B5EF4-FFF2-40B4-BE49-F238E27FC236}">
                  <a16:creationId xmlns:a16="http://schemas.microsoft.com/office/drawing/2014/main" id="{FF46CC5A-F853-74D0-C8E3-E46F749785B8}"/>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val f2"/>
                <a:gd name="f9" fmla="val f3"/>
                <a:gd name="f10" fmla="val f4"/>
                <a:gd name="f11" fmla="+- f10 0 f8"/>
                <a:gd name="f12" fmla="+- f9 0 f8"/>
                <a:gd name="f13" fmla="*/ f12 1 3007349"/>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3007349" h="6866467">
                  <a:moveTo>
                    <a:pt x="f5" y="f2"/>
                  </a:moveTo>
                  <a:lnTo>
                    <a:pt x="f3" y="f2"/>
                  </a:lnTo>
                  <a:lnTo>
                    <a:pt x="f3" y="f4"/>
                  </a:lnTo>
                  <a:lnTo>
                    <a:pt x="f2" y="f4"/>
                  </a:lnTo>
                  <a:lnTo>
                    <a:pt x="f5" y="f2"/>
                  </a:lnTo>
                  <a:close/>
                </a:path>
              </a:pathLst>
            </a:custGeom>
            <a:solidFill>
              <a:srgbClr val="90C226">
                <a:alpha val="30000"/>
              </a:srgbClr>
            </a:solidFill>
            <a:ln cap="rnd">
              <a:noFill/>
              <a:prstDash val="solid"/>
            </a:ln>
          </p:spPr>
          <p:txBody>
            <a:bodyPr lIns="0" tIns="0" rIns="0" bIns="0"/>
            <a:lstStyle/>
            <a:p>
              <a:endParaRPr lang="en-US"/>
            </a:p>
          </p:txBody>
        </p:sp>
        <p:sp>
          <p:nvSpPr>
            <p:cNvPr id="10" name="Rectangle 25">
              <a:extLst>
                <a:ext uri="{FF2B5EF4-FFF2-40B4-BE49-F238E27FC236}">
                  <a16:creationId xmlns:a16="http://schemas.microsoft.com/office/drawing/2014/main" id="{859D431F-C660-B61A-FAC1-A20631E35D76}"/>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val f2"/>
                <a:gd name="f9" fmla="val f3"/>
                <a:gd name="f10" fmla="val f4"/>
                <a:gd name="f11" fmla="+- f10 0 f8"/>
                <a:gd name="f12" fmla="+- f9 0 f8"/>
                <a:gd name="f13" fmla="*/ f12 1 2573311"/>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573311" h="6866467">
                  <a:moveTo>
                    <a:pt x="f2" y="f2"/>
                  </a:moveTo>
                  <a:lnTo>
                    <a:pt x="f3" y="f2"/>
                  </a:lnTo>
                  <a:lnTo>
                    <a:pt x="f3" y="f4"/>
                  </a:lnTo>
                  <a:lnTo>
                    <a:pt x="f5" y="f4"/>
                  </a:lnTo>
                  <a:lnTo>
                    <a:pt x="f2" y="f2"/>
                  </a:lnTo>
                  <a:close/>
                </a:path>
              </a:pathLst>
            </a:custGeom>
            <a:solidFill>
              <a:srgbClr val="90C226">
                <a:alpha val="20000"/>
              </a:srgbClr>
            </a:solidFill>
            <a:ln cap="rnd">
              <a:noFill/>
              <a:prstDash val="solid"/>
            </a:ln>
          </p:spPr>
          <p:txBody>
            <a:bodyPr lIns="0" tIns="0" rIns="0" bIns="0"/>
            <a:lstStyle/>
            <a:p>
              <a:endParaRPr lang="en-US"/>
            </a:p>
          </p:txBody>
        </p:sp>
        <p:sp>
          <p:nvSpPr>
            <p:cNvPr id="11" name="Isosceles Triangle 23">
              <a:extLst>
                <a:ext uri="{FF2B5EF4-FFF2-40B4-BE49-F238E27FC236}">
                  <a16:creationId xmlns:a16="http://schemas.microsoft.com/office/drawing/2014/main" id="{8539F1D5-8F15-A393-99B8-E91CCDAAC15A}"/>
                </a:ext>
              </a:extLst>
            </p:cNvPr>
            <p:cNvSpPr/>
            <p:nvPr/>
          </p:nvSpPr>
          <p:spPr>
            <a:xfrm>
              <a:off x="8932334" y="3047996"/>
              <a:ext cx="3259671" cy="3810003"/>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54A021">
                <a:alpha val="72000"/>
              </a:srgbClr>
            </a:solidFill>
            <a:ln cap="rnd">
              <a:noFill/>
              <a:prstDash val="solid"/>
            </a:ln>
          </p:spPr>
          <p:txBody>
            <a:bodyPr lIns="0" tIns="0" rIns="0" bIns="0"/>
            <a:lstStyle/>
            <a:p>
              <a:endParaRPr lang="en-US"/>
            </a:p>
          </p:txBody>
        </p:sp>
        <p:sp>
          <p:nvSpPr>
            <p:cNvPr id="12" name="Rectangle 27">
              <a:extLst>
                <a:ext uri="{FF2B5EF4-FFF2-40B4-BE49-F238E27FC236}">
                  <a16:creationId xmlns:a16="http://schemas.microsoft.com/office/drawing/2014/main" id="{76C9518F-DC03-E754-6F4A-39E824EB3C2F}"/>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val f2"/>
                <a:gd name="f9" fmla="val f3"/>
                <a:gd name="f10" fmla="val f4"/>
                <a:gd name="f11" fmla="+- f10 0 f8"/>
                <a:gd name="f12" fmla="+- f9 0 f8"/>
                <a:gd name="f13" fmla="*/ f12 1 2858013"/>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858013" h="6866467">
                  <a:moveTo>
                    <a:pt x="f2" y="f2"/>
                  </a:moveTo>
                  <a:lnTo>
                    <a:pt x="f3" y="f2"/>
                  </a:lnTo>
                  <a:lnTo>
                    <a:pt x="f3" y="f4"/>
                  </a:lnTo>
                  <a:lnTo>
                    <a:pt x="f5" y="f4"/>
                  </a:lnTo>
                  <a:lnTo>
                    <a:pt x="f2" y="f2"/>
                  </a:lnTo>
                  <a:close/>
                </a:path>
              </a:pathLst>
            </a:custGeom>
            <a:solidFill>
              <a:srgbClr val="3F7819">
                <a:alpha val="70000"/>
              </a:srgbClr>
            </a:solidFill>
            <a:ln cap="rnd">
              <a:noFill/>
              <a:prstDash val="solid"/>
            </a:ln>
          </p:spPr>
          <p:txBody>
            <a:bodyPr lIns="0" tIns="0" rIns="0" bIns="0"/>
            <a:lstStyle/>
            <a:p>
              <a:endParaRPr lang="en-US"/>
            </a:p>
          </p:txBody>
        </p:sp>
        <p:sp>
          <p:nvSpPr>
            <p:cNvPr id="13" name="Rectangle 28">
              <a:extLst>
                <a:ext uri="{FF2B5EF4-FFF2-40B4-BE49-F238E27FC236}">
                  <a16:creationId xmlns:a16="http://schemas.microsoft.com/office/drawing/2014/main" id="{D2DF7E32-791D-30E9-8EA9-2664C819E548}"/>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val f2"/>
                <a:gd name="f9" fmla="val f3"/>
                <a:gd name="f10" fmla="val f4"/>
                <a:gd name="f11" fmla="+- f10 0 f8"/>
                <a:gd name="f12" fmla="+- f9 0 f8"/>
                <a:gd name="f13" fmla="*/ f12 1 1290094"/>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90094" h="6858000">
                  <a:moveTo>
                    <a:pt x="f5" y="f2"/>
                  </a:moveTo>
                  <a:lnTo>
                    <a:pt x="f3" y="f2"/>
                  </a:lnTo>
                  <a:lnTo>
                    <a:pt x="f3" y="f4"/>
                  </a:lnTo>
                  <a:lnTo>
                    <a:pt x="f2" y="f4"/>
                  </a:lnTo>
                  <a:lnTo>
                    <a:pt x="f5" y="f2"/>
                  </a:lnTo>
                  <a:close/>
                </a:path>
              </a:pathLst>
            </a:custGeom>
            <a:solidFill>
              <a:srgbClr val="C0E474">
                <a:alpha val="70000"/>
              </a:srgbClr>
            </a:solidFill>
            <a:ln cap="rnd">
              <a:noFill/>
              <a:prstDash val="solid"/>
            </a:ln>
          </p:spPr>
          <p:txBody>
            <a:bodyPr lIns="0" tIns="0" rIns="0" bIns="0"/>
            <a:lstStyle/>
            <a:p>
              <a:endParaRPr lang="en-US"/>
            </a:p>
          </p:txBody>
        </p:sp>
        <p:sp>
          <p:nvSpPr>
            <p:cNvPr id="14" name="Rectangle 29">
              <a:extLst>
                <a:ext uri="{FF2B5EF4-FFF2-40B4-BE49-F238E27FC236}">
                  <a16:creationId xmlns:a16="http://schemas.microsoft.com/office/drawing/2014/main" id="{CD06B909-F603-7480-AEEA-0A637EBF513C}"/>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val f2"/>
                <a:gd name="f9" fmla="val f3"/>
                <a:gd name="f10" fmla="val f4"/>
                <a:gd name="f11" fmla="+- f10 0 f8"/>
                <a:gd name="f12" fmla="+- f9 0 f8"/>
                <a:gd name="f13" fmla="*/ f12 1 1249825"/>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49825" h="6858000">
                  <a:moveTo>
                    <a:pt x="f2" y="f2"/>
                  </a:moveTo>
                  <a:lnTo>
                    <a:pt x="f3" y="f2"/>
                  </a:lnTo>
                  <a:lnTo>
                    <a:pt x="f3" y="f4"/>
                  </a:lnTo>
                  <a:lnTo>
                    <a:pt x="f5" y="f4"/>
                  </a:lnTo>
                  <a:lnTo>
                    <a:pt x="f2" y="f2"/>
                  </a:lnTo>
                  <a:close/>
                </a:path>
              </a:pathLst>
            </a:custGeom>
            <a:solidFill>
              <a:srgbClr val="90C226">
                <a:alpha val="65000"/>
              </a:srgbClr>
            </a:solidFill>
            <a:ln cap="rnd">
              <a:noFill/>
              <a:prstDash val="solid"/>
            </a:ln>
          </p:spPr>
          <p:txBody>
            <a:bodyPr lIns="0" tIns="0" rIns="0" bIns="0"/>
            <a:lstStyle/>
            <a:p>
              <a:endParaRPr lang="en-US"/>
            </a:p>
          </p:txBody>
        </p:sp>
        <p:sp>
          <p:nvSpPr>
            <p:cNvPr id="15" name="Isosceles Triangle 27">
              <a:extLst>
                <a:ext uri="{FF2B5EF4-FFF2-40B4-BE49-F238E27FC236}">
                  <a16:creationId xmlns:a16="http://schemas.microsoft.com/office/drawing/2014/main" id="{F341FC72-7E3C-D621-7181-BB7E3DF19F94}"/>
                </a:ext>
              </a:extLst>
            </p:cNvPr>
            <p:cNvSpPr/>
            <p:nvPr/>
          </p:nvSpPr>
          <p:spPr>
            <a:xfrm>
              <a:off x="10371664" y="3589870"/>
              <a:ext cx="1817159" cy="3268129"/>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0000"/>
              </a:srgbClr>
            </a:solidFill>
            <a:ln cap="rnd">
              <a:noFill/>
              <a:prstDash val="solid"/>
            </a:ln>
          </p:spPr>
          <p:txBody>
            <a:bodyPr lIns="0" tIns="0" rIns="0" bIns="0"/>
            <a:lstStyle/>
            <a:p>
              <a:endParaRPr lang="en-US"/>
            </a:p>
          </p:txBody>
        </p:sp>
        <p:sp>
          <p:nvSpPr>
            <p:cNvPr id="16" name="Isosceles Triangle 28">
              <a:extLst>
                <a:ext uri="{FF2B5EF4-FFF2-40B4-BE49-F238E27FC236}">
                  <a16:creationId xmlns:a16="http://schemas.microsoft.com/office/drawing/2014/main" id="{53CCD2D9-934D-3208-C5CA-4B76FE0B20DD}"/>
                </a:ext>
              </a:extLst>
            </p:cNvPr>
            <p:cNvSpPr/>
            <p:nvPr/>
          </p:nvSpPr>
          <p:spPr>
            <a:xfrm>
              <a:off x="0" y="4013201"/>
              <a:ext cx="448732" cy="2844798"/>
            </a:xfrm>
            <a:custGeom>
              <a:avLst>
                <a:gd name="f8" fmla="val 0"/>
              </a:avLst>
              <a:gdLst>
                <a:gd name="f1" fmla="val 10800000"/>
                <a:gd name="f2" fmla="val 5400000"/>
                <a:gd name="f3" fmla="val 180"/>
                <a:gd name="f4" fmla="val w"/>
                <a:gd name="f5" fmla="val h"/>
                <a:gd name="f6" fmla="val ss"/>
                <a:gd name="f7" fmla="val 0"/>
                <a:gd name="f8" fmla="val 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5000"/>
              </a:srgbClr>
            </a:solidFill>
            <a:ln cap="rnd">
              <a:noFill/>
              <a:prstDash val="solid"/>
            </a:ln>
          </p:spPr>
          <p:txBody>
            <a:bodyPr lIns="0" tIns="0" rIns="0" bIns="0"/>
            <a:lstStyle/>
            <a:p>
              <a:endParaRPr lang="en-US"/>
            </a:p>
          </p:txBody>
        </p:sp>
      </p:grpSp>
      <p:sp>
        <p:nvSpPr>
          <p:cNvPr id="2" name="Vertical Text Placeholder 2">
            <a:extLst>
              <a:ext uri="{FF2B5EF4-FFF2-40B4-BE49-F238E27FC236}">
                <a16:creationId xmlns:a16="http://schemas.microsoft.com/office/drawing/2014/main" id="{9ED9BCE4-E628-0EBD-CD65-326C5B0BAB29}"/>
              </a:ext>
            </a:extLst>
          </p:cNvPr>
          <p:cNvSpPr txBox="1">
            <a:spLocks noGrp="1"/>
          </p:cNvSpPr>
          <p:nvPr>
            <p:ph type="body" orient="vert" idx="1"/>
          </p:nvPr>
        </p:nvSpPr>
        <p:spPr>
          <a:xfrm>
            <a:off x="677332" y="609603"/>
            <a:ext cx="7060146" cy="525145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51737822-152F-6A46-4877-B8F8C5F5F5B1}"/>
              </a:ext>
            </a:extLst>
          </p:cNvPr>
          <p:cNvSpPr txBox="1">
            <a:spLocks noGrp="1"/>
          </p:cNvSpPr>
          <p:nvPr>
            <p:ph type="dt" sz="half" idx="7"/>
          </p:nvPr>
        </p:nvSpPr>
        <p:spPr>
          <a:xfrm>
            <a:off x="7205133" y="6041358"/>
            <a:ext cx="911940" cy="365129"/>
          </a:xfrm>
        </p:spPr>
        <p:txBody>
          <a:bodyPr/>
          <a:lstStyle>
            <a:lvl1pPr>
              <a:defRPr/>
            </a:lvl1pPr>
          </a:lstStyle>
          <a:p>
            <a:pPr lvl="0"/>
            <a:fld id="{97EB29B4-0C80-4387-8CB6-0F51A442F9DE}" type="datetime1">
              <a:rPr lang="en-IN"/>
              <a:pPr lvl="0"/>
              <a:t>09-09-2024</a:t>
            </a:fld>
            <a:endParaRPr lang="en-IN"/>
          </a:p>
        </p:txBody>
      </p:sp>
      <p:sp>
        <p:nvSpPr>
          <p:cNvPr id="4" name="Footer Placeholder 4">
            <a:extLst>
              <a:ext uri="{FF2B5EF4-FFF2-40B4-BE49-F238E27FC236}">
                <a16:creationId xmlns:a16="http://schemas.microsoft.com/office/drawing/2014/main" id="{AA476689-C2EC-222C-E6BC-885B63D63AB5}"/>
              </a:ext>
            </a:extLst>
          </p:cNvPr>
          <p:cNvSpPr txBox="1">
            <a:spLocks noGrp="1"/>
          </p:cNvSpPr>
          <p:nvPr>
            <p:ph type="ftr" sz="quarter" idx="9"/>
          </p:nvPr>
        </p:nvSpPr>
        <p:spPr>
          <a:xfrm>
            <a:off x="677332" y="6041358"/>
            <a:ext cx="6297609" cy="365129"/>
          </a:xfrm>
        </p:spPr>
        <p:txBody>
          <a:bodyPr/>
          <a:lstStyle>
            <a:lvl1pPr>
              <a:defRPr/>
            </a:lvl1pPr>
          </a:lstStyle>
          <a:p>
            <a:pPr lvl="0"/>
            <a:endParaRPr lang="en-IN"/>
          </a:p>
        </p:txBody>
      </p:sp>
      <p:sp>
        <p:nvSpPr>
          <p:cNvPr id="5" name="Slide Number Placeholder 5">
            <a:extLst>
              <a:ext uri="{FF2B5EF4-FFF2-40B4-BE49-F238E27FC236}">
                <a16:creationId xmlns:a16="http://schemas.microsoft.com/office/drawing/2014/main" id="{2E46F921-C905-CFB6-99A7-80445EE88D08}"/>
              </a:ext>
            </a:extLst>
          </p:cNvPr>
          <p:cNvSpPr txBox="1">
            <a:spLocks noGrp="1"/>
          </p:cNvSpPr>
          <p:nvPr>
            <p:ph type="sldNum" sz="quarter" idx="8"/>
          </p:nvPr>
        </p:nvSpPr>
        <p:spPr>
          <a:xfrm>
            <a:off x="8590659" y="6041358"/>
            <a:ext cx="683340" cy="365129"/>
          </a:xfrm>
        </p:spPr>
        <p:txBody>
          <a:bodyPr/>
          <a:lstStyle>
            <a:lvl1pPr>
              <a:defRPr/>
            </a:lvl1pPr>
          </a:lstStyle>
          <a:p>
            <a:pPr lvl="0"/>
            <a:fld id="{9456BA7B-7F8C-4282-A273-91E45EB422BA}" type="slidenum">
              <a:t>‹#›</a:t>
            </a:fld>
            <a:endParaRPr lang="en-IN"/>
          </a:p>
        </p:txBody>
      </p:sp>
    </p:spTree>
    <p:extLst>
      <p:ext uri="{BB962C8B-B14F-4D97-AF65-F5344CB8AC3E}">
        <p14:creationId xmlns:p14="http://schemas.microsoft.com/office/powerpoint/2010/main" val="383680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DA44F5CF-73BD-5586-C04E-BA3D0E7A1284}"/>
              </a:ext>
            </a:extLst>
          </p:cNvPr>
          <p:cNvGrpSpPr/>
          <p:nvPr/>
        </p:nvGrpSpPr>
        <p:grpSpPr>
          <a:xfrm>
            <a:off x="0" y="-8467"/>
            <a:ext cx="12192005" cy="6866467"/>
            <a:chOff x="0" y="-8467"/>
            <a:chExt cx="12192005" cy="6866467"/>
          </a:xfrm>
        </p:grpSpPr>
        <p:cxnSp>
          <p:nvCxnSpPr>
            <p:cNvPr id="7" name="Straight Connector 19">
              <a:extLst>
                <a:ext uri="{FF2B5EF4-FFF2-40B4-BE49-F238E27FC236}">
                  <a16:creationId xmlns:a16="http://schemas.microsoft.com/office/drawing/2014/main" id="{6AEABD73-13C7-38F6-2970-FA87458F46BC}"/>
                </a:ext>
              </a:extLst>
            </p:cNvPr>
            <p:cNvCxnSpPr/>
            <p:nvPr/>
          </p:nvCxnSpPr>
          <p:spPr>
            <a:xfrm>
              <a:off x="9371008" y="0"/>
              <a:ext cx="1219207" cy="6858000"/>
            </a:xfrm>
            <a:prstGeom prst="straightConnector1">
              <a:avLst/>
            </a:prstGeom>
            <a:noFill/>
            <a:ln w="9528" cap="rnd">
              <a:solidFill>
                <a:srgbClr val="BFBFBF"/>
              </a:solidFill>
              <a:prstDash val="solid"/>
            </a:ln>
          </p:spPr>
        </p:cxnSp>
        <p:cxnSp>
          <p:nvCxnSpPr>
            <p:cNvPr id="8" name="Straight Connector 20">
              <a:extLst>
                <a:ext uri="{FF2B5EF4-FFF2-40B4-BE49-F238E27FC236}">
                  <a16:creationId xmlns:a16="http://schemas.microsoft.com/office/drawing/2014/main" id="{3D53FFAE-62F9-5F71-594A-377404146DE0}"/>
                </a:ext>
              </a:extLst>
            </p:cNvPr>
            <p:cNvCxnSpPr/>
            <p:nvPr/>
          </p:nvCxnSpPr>
          <p:spPr>
            <a:xfrm flipH="1">
              <a:off x="7425266" y="3681410"/>
              <a:ext cx="4763557" cy="3176590"/>
            </a:xfrm>
            <a:prstGeom prst="straightConnector1">
              <a:avLst/>
            </a:prstGeom>
            <a:noFill/>
            <a:ln w="9528" cap="rnd">
              <a:solidFill>
                <a:srgbClr val="D9D9D9"/>
              </a:solidFill>
              <a:prstDash val="solid"/>
            </a:ln>
          </p:spPr>
        </p:cxnSp>
        <p:sp>
          <p:nvSpPr>
            <p:cNvPr id="9" name="Rectangle 23">
              <a:extLst>
                <a:ext uri="{FF2B5EF4-FFF2-40B4-BE49-F238E27FC236}">
                  <a16:creationId xmlns:a16="http://schemas.microsoft.com/office/drawing/2014/main" id="{5531298B-7C66-4DB7-83FD-046C0AE00E52}"/>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val f2"/>
                <a:gd name="f9" fmla="val f3"/>
                <a:gd name="f10" fmla="val f4"/>
                <a:gd name="f11" fmla="+- f10 0 f8"/>
                <a:gd name="f12" fmla="+- f9 0 f8"/>
                <a:gd name="f13" fmla="*/ f12 1 3007349"/>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3007349" h="6866467">
                  <a:moveTo>
                    <a:pt x="f5" y="f2"/>
                  </a:moveTo>
                  <a:lnTo>
                    <a:pt x="f3" y="f2"/>
                  </a:lnTo>
                  <a:lnTo>
                    <a:pt x="f3" y="f4"/>
                  </a:lnTo>
                  <a:lnTo>
                    <a:pt x="f2" y="f4"/>
                  </a:lnTo>
                  <a:lnTo>
                    <a:pt x="f5" y="f2"/>
                  </a:lnTo>
                  <a:close/>
                </a:path>
              </a:pathLst>
            </a:custGeom>
            <a:solidFill>
              <a:srgbClr val="90C226">
                <a:alpha val="30000"/>
              </a:srgbClr>
            </a:solidFill>
            <a:ln cap="rnd">
              <a:noFill/>
              <a:prstDash val="solid"/>
            </a:ln>
          </p:spPr>
          <p:txBody>
            <a:bodyPr lIns="0" tIns="0" rIns="0" bIns="0"/>
            <a:lstStyle/>
            <a:p>
              <a:endParaRPr lang="en-US"/>
            </a:p>
          </p:txBody>
        </p:sp>
        <p:sp>
          <p:nvSpPr>
            <p:cNvPr id="10" name="Rectangle 25">
              <a:extLst>
                <a:ext uri="{FF2B5EF4-FFF2-40B4-BE49-F238E27FC236}">
                  <a16:creationId xmlns:a16="http://schemas.microsoft.com/office/drawing/2014/main" id="{B9063F37-4316-515F-CD50-FADC457C8364}"/>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val f2"/>
                <a:gd name="f9" fmla="val f3"/>
                <a:gd name="f10" fmla="val f4"/>
                <a:gd name="f11" fmla="+- f10 0 f8"/>
                <a:gd name="f12" fmla="+- f9 0 f8"/>
                <a:gd name="f13" fmla="*/ f12 1 2573311"/>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573311" h="6866467">
                  <a:moveTo>
                    <a:pt x="f2" y="f2"/>
                  </a:moveTo>
                  <a:lnTo>
                    <a:pt x="f3" y="f2"/>
                  </a:lnTo>
                  <a:lnTo>
                    <a:pt x="f3" y="f4"/>
                  </a:lnTo>
                  <a:lnTo>
                    <a:pt x="f5" y="f4"/>
                  </a:lnTo>
                  <a:lnTo>
                    <a:pt x="f2" y="f2"/>
                  </a:lnTo>
                  <a:close/>
                </a:path>
              </a:pathLst>
            </a:custGeom>
            <a:solidFill>
              <a:srgbClr val="90C226">
                <a:alpha val="20000"/>
              </a:srgbClr>
            </a:solidFill>
            <a:ln cap="rnd">
              <a:noFill/>
              <a:prstDash val="solid"/>
            </a:ln>
          </p:spPr>
          <p:txBody>
            <a:bodyPr lIns="0" tIns="0" rIns="0" bIns="0"/>
            <a:lstStyle/>
            <a:p>
              <a:endParaRPr lang="en-US"/>
            </a:p>
          </p:txBody>
        </p:sp>
        <p:sp>
          <p:nvSpPr>
            <p:cNvPr id="11" name="Isosceles Triangle 23">
              <a:extLst>
                <a:ext uri="{FF2B5EF4-FFF2-40B4-BE49-F238E27FC236}">
                  <a16:creationId xmlns:a16="http://schemas.microsoft.com/office/drawing/2014/main" id="{B70F5463-526E-8C6B-CE4B-58694033CC16}"/>
                </a:ext>
              </a:extLst>
            </p:cNvPr>
            <p:cNvSpPr/>
            <p:nvPr/>
          </p:nvSpPr>
          <p:spPr>
            <a:xfrm>
              <a:off x="8932334" y="3047996"/>
              <a:ext cx="3259671" cy="3810003"/>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54A021">
                <a:alpha val="72000"/>
              </a:srgbClr>
            </a:solidFill>
            <a:ln cap="rnd">
              <a:noFill/>
              <a:prstDash val="solid"/>
            </a:ln>
          </p:spPr>
          <p:txBody>
            <a:bodyPr lIns="0" tIns="0" rIns="0" bIns="0"/>
            <a:lstStyle/>
            <a:p>
              <a:endParaRPr lang="en-US"/>
            </a:p>
          </p:txBody>
        </p:sp>
        <p:sp>
          <p:nvSpPr>
            <p:cNvPr id="12" name="Rectangle 27">
              <a:extLst>
                <a:ext uri="{FF2B5EF4-FFF2-40B4-BE49-F238E27FC236}">
                  <a16:creationId xmlns:a16="http://schemas.microsoft.com/office/drawing/2014/main" id="{196228BF-256B-98EA-5CB6-85EDD7E29AD9}"/>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val f2"/>
                <a:gd name="f9" fmla="val f3"/>
                <a:gd name="f10" fmla="val f4"/>
                <a:gd name="f11" fmla="+- f10 0 f8"/>
                <a:gd name="f12" fmla="+- f9 0 f8"/>
                <a:gd name="f13" fmla="*/ f12 1 2858013"/>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858013" h="6866467">
                  <a:moveTo>
                    <a:pt x="f2" y="f2"/>
                  </a:moveTo>
                  <a:lnTo>
                    <a:pt x="f3" y="f2"/>
                  </a:lnTo>
                  <a:lnTo>
                    <a:pt x="f3" y="f4"/>
                  </a:lnTo>
                  <a:lnTo>
                    <a:pt x="f5" y="f4"/>
                  </a:lnTo>
                  <a:lnTo>
                    <a:pt x="f2" y="f2"/>
                  </a:lnTo>
                  <a:close/>
                </a:path>
              </a:pathLst>
            </a:custGeom>
            <a:solidFill>
              <a:srgbClr val="3F7819">
                <a:alpha val="70000"/>
              </a:srgbClr>
            </a:solidFill>
            <a:ln cap="rnd">
              <a:noFill/>
              <a:prstDash val="solid"/>
            </a:ln>
          </p:spPr>
          <p:txBody>
            <a:bodyPr lIns="0" tIns="0" rIns="0" bIns="0"/>
            <a:lstStyle/>
            <a:p>
              <a:endParaRPr lang="en-US"/>
            </a:p>
          </p:txBody>
        </p:sp>
        <p:sp>
          <p:nvSpPr>
            <p:cNvPr id="13" name="Rectangle 28">
              <a:extLst>
                <a:ext uri="{FF2B5EF4-FFF2-40B4-BE49-F238E27FC236}">
                  <a16:creationId xmlns:a16="http://schemas.microsoft.com/office/drawing/2014/main" id="{E73FF0D5-350D-3FD9-50B2-7D3885E26BBC}"/>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val f2"/>
                <a:gd name="f9" fmla="val f3"/>
                <a:gd name="f10" fmla="val f4"/>
                <a:gd name="f11" fmla="+- f10 0 f8"/>
                <a:gd name="f12" fmla="+- f9 0 f8"/>
                <a:gd name="f13" fmla="*/ f12 1 1290094"/>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90094" h="6858000">
                  <a:moveTo>
                    <a:pt x="f5" y="f2"/>
                  </a:moveTo>
                  <a:lnTo>
                    <a:pt x="f3" y="f2"/>
                  </a:lnTo>
                  <a:lnTo>
                    <a:pt x="f3" y="f4"/>
                  </a:lnTo>
                  <a:lnTo>
                    <a:pt x="f2" y="f4"/>
                  </a:lnTo>
                  <a:lnTo>
                    <a:pt x="f5" y="f2"/>
                  </a:lnTo>
                  <a:close/>
                </a:path>
              </a:pathLst>
            </a:custGeom>
            <a:solidFill>
              <a:srgbClr val="C0E474">
                <a:alpha val="70000"/>
              </a:srgbClr>
            </a:solidFill>
            <a:ln cap="rnd">
              <a:noFill/>
              <a:prstDash val="solid"/>
            </a:ln>
          </p:spPr>
          <p:txBody>
            <a:bodyPr lIns="0" tIns="0" rIns="0" bIns="0"/>
            <a:lstStyle/>
            <a:p>
              <a:endParaRPr lang="en-US"/>
            </a:p>
          </p:txBody>
        </p:sp>
        <p:sp>
          <p:nvSpPr>
            <p:cNvPr id="14" name="Rectangle 29">
              <a:extLst>
                <a:ext uri="{FF2B5EF4-FFF2-40B4-BE49-F238E27FC236}">
                  <a16:creationId xmlns:a16="http://schemas.microsoft.com/office/drawing/2014/main" id="{4674F1EC-D869-EDDF-7BEE-07C01EE60DB6}"/>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val f2"/>
                <a:gd name="f9" fmla="val f3"/>
                <a:gd name="f10" fmla="val f4"/>
                <a:gd name="f11" fmla="+- f10 0 f8"/>
                <a:gd name="f12" fmla="+- f9 0 f8"/>
                <a:gd name="f13" fmla="*/ f12 1 1249825"/>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49825" h="6858000">
                  <a:moveTo>
                    <a:pt x="f2" y="f2"/>
                  </a:moveTo>
                  <a:lnTo>
                    <a:pt x="f3" y="f2"/>
                  </a:lnTo>
                  <a:lnTo>
                    <a:pt x="f3" y="f4"/>
                  </a:lnTo>
                  <a:lnTo>
                    <a:pt x="f5" y="f4"/>
                  </a:lnTo>
                  <a:lnTo>
                    <a:pt x="f2" y="f2"/>
                  </a:lnTo>
                  <a:close/>
                </a:path>
              </a:pathLst>
            </a:custGeom>
            <a:solidFill>
              <a:srgbClr val="90C226">
                <a:alpha val="65000"/>
              </a:srgbClr>
            </a:solidFill>
            <a:ln cap="rnd">
              <a:noFill/>
              <a:prstDash val="solid"/>
            </a:ln>
          </p:spPr>
          <p:txBody>
            <a:bodyPr lIns="0" tIns="0" rIns="0" bIns="0"/>
            <a:lstStyle/>
            <a:p>
              <a:endParaRPr lang="en-US"/>
            </a:p>
          </p:txBody>
        </p:sp>
        <p:sp>
          <p:nvSpPr>
            <p:cNvPr id="15" name="Isosceles Triangle 27">
              <a:extLst>
                <a:ext uri="{FF2B5EF4-FFF2-40B4-BE49-F238E27FC236}">
                  <a16:creationId xmlns:a16="http://schemas.microsoft.com/office/drawing/2014/main" id="{209D657D-BB44-167A-C8A6-03BCD6271E3F}"/>
                </a:ext>
              </a:extLst>
            </p:cNvPr>
            <p:cNvSpPr/>
            <p:nvPr/>
          </p:nvSpPr>
          <p:spPr>
            <a:xfrm>
              <a:off x="10371664" y="3589870"/>
              <a:ext cx="1817159" cy="3268129"/>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0000"/>
              </a:srgbClr>
            </a:solidFill>
            <a:ln cap="rnd">
              <a:noFill/>
              <a:prstDash val="solid"/>
            </a:ln>
          </p:spPr>
          <p:txBody>
            <a:bodyPr lIns="0" tIns="0" rIns="0" bIns="0"/>
            <a:lstStyle/>
            <a:p>
              <a:endParaRPr lang="en-US"/>
            </a:p>
          </p:txBody>
        </p:sp>
        <p:sp>
          <p:nvSpPr>
            <p:cNvPr id="16" name="Isosceles Triangle 28">
              <a:extLst>
                <a:ext uri="{FF2B5EF4-FFF2-40B4-BE49-F238E27FC236}">
                  <a16:creationId xmlns:a16="http://schemas.microsoft.com/office/drawing/2014/main" id="{C3D83157-8A39-FB6E-7C35-10C9DC06CD5F}"/>
                </a:ext>
              </a:extLst>
            </p:cNvPr>
            <p:cNvSpPr/>
            <p:nvPr/>
          </p:nvSpPr>
          <p:spPr>
            <a:xfrm>
              <a:off x="0" y="4013201"/>
              <a:ext cx="448732" cy="2844798"/>
            </a:xfrm>
            <a:custGeom>
              <a:avLst>
                <a:gd name="f8" fmla="val 0"/>
              </a:avLst>
              <a:gdLst>
                <a:gd name="f1" fmla="val 10800000"/>
                <a:gd name="f2" fmla="val 5400000"/>
                <a:gd name="f3" fmla="val 180"/>
                <a:gd name="f4" fmla="val w"/>
                <a:gd name="f5" fmla="val h"/>
                <a:gd name="f6" fmla="val ss"/>
                <a:gd name="f7" fmla="val 0"/>
                <a:gd name="f8" fmla="val 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5000"/>
              </a:srgbClr>
            </a:solidFill>
            <a:ln cap="rnd">
              <a:noFill/>
              <a:prstDash val="solid"/>
            </a:ln>
          </p:spPr>
          <p:txBody>
            <a:bodyPr lIns="0" tIns="0" rIns="0" bIns="0"/>
            <a:lstStyle/>
            <a:p>
              <a:endParaRPr lang="en-US"/>
            </a:p>
          </p:txBody>
        </p:sp>
      </p:grpSp>
      <p:sp>
        <p:nvSpPr>
          <p:cNvPr id="2" name="Content Placeholder 2">
            <a:extLst>
              <a:ext uri="{FF2B5EF4-FFF2-40B4-BE49-F238E27FC236}">
                <a16:creationId xmlns:a16="http://schemas.microsoft.com/office/drawing/2014/main" id="{BF950BA0-E2E2-6A2B-8F1E-A21CB15E0EBE}"/>
              </a:ext>
            </a:extLst>
          </p:cNvPr>
          <p:cNvSpPr txBox="1">
            <a:spLocks noGrp="1"/>
          </p:cNvSpPr>
          <p:nvPr>
            <p:ph idx="1"/>
          </p:nvPr>
        </p:nvSpPr>
        <p:spPr>
          <a:xfrm>
            <a:off x="677332" y="2160590"/>
            <a:ext cx="8596667" cy="388076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EE1BC7B5-58EE-D147-82BE-72D53126EE30}"/>
              </a:ext>
            </a:extLst>
          </p:cNvPr>
          <p:cNvSpPr txBox="1">
            <a:spLocks noGrp="1"/>
          </p:cNvSpPr>
          <p:nvPr>
            <p:ph type="dt" sz="half" idx="7"/>
          </p:nvPr>
        </p:nvSpPr>
        <p:spPr>
          <a:xfrm>
            <a:off x="7205133" y="6041358"/>
            <a:ext cx="911940" cy="365129"/>
          </a:xfrm>
        </p:spPr>
        <p:txBody>
          <a:bodyPr/>
          <a:lstStyle>
            <a:lvl1pPr>
              <a:defRPr/>
            </a:lvl1pPr>
          </a:lstStyle>
          <a:p>
            <a:pPr lvl="0"/>
            <a:fld id="{D850D7AF-7B43-4933-B851-F55A5364E850}" type="datetime1">
              <a:rPr lang="en-IN"/>
              <a:pPr lvl="0"/>
              <a:t>09-09-2024</a:t>
            </a:fld>
            <a:endParaRPr lang="en-IN"/>
          </a:p>
        </p:txBody>
      </p:sp>
      <p:sp>
        <p:nvSpPr>
          <p:cNvPr id="4" name="Footer Placeholder 4">
            <a:extLst>
              <a:ext uri="{FF2B5EF4-FFF2-40B4-BE49-F238E27FC236}">
                <a16:creationId xmlns:a16="http://schemas.microsoft.com/office/drawing/2014/main" id="{0FCF223F-B842-E5A6-A610-4298B6B29F9B}"/>
              </a:ext>
            </a:extLst>
          </p:cNvPr>
          <p:cNvSpPr txBox="1">
            <a:spLocks noGrp="1"/>
          </p:cNvSpPr>
          <p:nvPr>
            <p:ph type="ftr" sz="quarter" idx="9"/>
          </p:nvPr>
        </p:nvSpPr>
        <p:spPr>
          <a:xfrm>
            <a:off x="677332" y="6041358"/>
            <a:ext cx="6297609" cy="365129"/>
          </a:xfrm>
        </p:spPr>
        <p:txBody>
          <a:bodyPr/>
          <a:lstStyle>
            <a:lvl1pPr>
              <a:defRPr/>
            </a:lvl1pPr>
          </a:lstStyle>
          <a:p>
            <a:pPr lvl="0"/>
            <a:endParaRPr lang="en-IN"/>
          </a:p>
        </p:txBody>
      </p:sp>
      <p:sp>
        <p:nvSpPr>
          <p:cNvPr id="5" name="Slide Number Placeholder 5">
            <a:extLst>
              <a:ext uri="{FF2B5EF4-FFF2-40B4-BE49-F238E27FC236}">
                <a16:creationId xmlns:a16="http://schemas.microsoft.com/office/drawing/2014/main" id="{AAFF17EA-DC99-4F30-95AC-5797D02D5C54}"/>
              </a:ext>
            </a:extLst>
          </p:cNvPr>
          <p:cNvSpPr txBox="1">
            <a:spLocks noGrp="1"/>
          </p:cNvSpPr>
          <p:nvPr>
            <p:ph type="sldNum" sz="quarter" idx="8"/>
          </p:nvPr>
        </p:nvSpPr>
        <p:spPr>
          <a:xfrm>
            <a:off x="8590659" y="6041358"/>
            <a:ext cx="683340" cy="365129"/>
          </a:xfrm>
        </p:spPr>
        <p:txBody>
          <a:bodyPr/>
          <a:lstStyle>
            <a:lvl1pPr>
              <a:defRPr/>
            </a:lvl1pPr>
          </a:lstStyle>
          <a:p>
            <a:pPr lvl="0"/>
            <a:fld id="{4B1AE577-6715-4A5A-AB43-C20FB9F39F3D}" type="slidenum">
              <a:t>‹#›</a:t>
            </a:fld>
            <a:endParaRPr lang="en-IN"/>
          </a:p>
        </p:txBody>
      </p:sp>
    </p:spTree>
    <p:extLst>
      <p:ext uri="{BB962C8B-B14F-4D97-AF65-F5344CB8AC3E}">
        <p14:creationId xmlns:p14="http://schemas.microsoft.com/office/powerpoint/2010/main" val="381801880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62AADDF0-A51A-32D7-C9F0-F774327E1970}"/>
              </a:ext>
            </a:extLst>
          </p:cNvPr>
          <p:cNvGrpSpPr/>
          <p:nvPr/>
        </p:nvGrpSpPr>
        <p:grpSpPr>
          <a:xfrm>
            <a:off x="0" y="-8467"/>
            <a:ext cx="12192005" cy="6866467"/>
            <a:chOff x="0" y="-8467"/>
            <a:chExt cx="12192005" cy="6866467"/>
          </a:xfrm>
        </p:grpSpPr>
        <p:cxnSp>
          <p:nvCxnSpPr>
            <p:cNvPr id="7" name="Straight Connector 19">
              <a:extLst>
                <a:ext uri="{FF2B5EF4-FFF2-40B4-BE49-F238E27FC236}">
                  <a16:creationId xmlns:a16="http://schemas.microsoft.com/office/drawing/2014/main" id="{26338B7D-0E67-E393-03FF-21CA0E871BAE}"/>
                </a:ext>
              </a:extLst>
            </p:cNvPr>
            <p:cNvCxnSpPr/>
            <p:nvPr/>
          </p:nvCxnSpPr>
          <p:spPr>
            <a:xfrm>
              <a:off x="9371008" y="0"/>
              <a:ext cx="1219207" cy="6858000"/>
            </a:xfrm>
            <a:prstGeom prst="straightConnector1">
              <a:avLst/>
            </a:prstGeom>
            <a:noFill/>
            <a:ln w="9528" cap="rnd">
              <a:solidFill>
                <a:srgbClr val="BFBFBF"/>
              </a:solidFill>
              <a:prstDash val="solid"/>
            </a:ln>
          </p:spPr>
        </p:cxnSp>
        <p:cxnSp>
          <p:nvCxnSpPr>
            <p:cNvPr id="8" name="Straight Connector 20">
              <a:extLst>
                <a:ext uri="{FF2B5EF4-FFF2-40B4-BE49-F238E27FC236}">
                  <a16:creationId xmlns:a16="http://schemas.microsoft.com/office/drawing/2014/main" id="{0624AE0A-AF18-7BF5-0560-50AE508FB39F}"/>
                </a:ext>
              </a:extLst>
            </p:cNvPr>
            <p:cNvCxnSpPr/>
            <p:nvPr/>
          </p:nvCxnSpPr>
          <p:spPr>
            <a:xfrm flipH="1">
              <a:off x="7425266" y="3681410"/>
              <a:ext cx="4763557" cy="3176590"/>
            </a:xfrm>
            <a:prstGeom prst="straightConnector1">
              <a:avLst/>
            </a:prstGeom>
            <a:noFill/>
            <a:ln w="9528" cap="rnd">
              <a:solidFill>
                <a:srgbClr val="D9D9D9"/>
              </a:solidFill>
              <a:prstDash val="solid"/>
            </a:ln>
          </p:spPr>
        </p:cxnSp>
        <p:sp>
          <p:nvSpPr>
            <p:cNvPr id="9" name="Rectangle 23">
              <a:extLst>
                <a:ext uri="{FF2B5EF4-FFF2-40B4-BE49-F238E27FC236}">
                  <a16:creationId xmlns:a16="http://schemas.microsoft.com/office/drawing/2014/main" id="{8B5AD1D4-E89D-077B-8B05-F801FEDD7B8C}"/>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val f2"/>
                <a:gd name="f9" fmla="val f3"/>
                <a:gd name="f10" fmla="val f4"/>
                <a:gd name="f11" fmla="+- f10 0 f8"/>
                <a:gd name="f12" fmla="+- f9 0 f8"/>
                <a:gd name="f13" fmla="*/ f12 1 3007349"/>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3007349" h="6866467">
                  <a:moveTo>
                    <a:pt x="f5" y="f2"/>
                  </a:moveTo>
                  <a:lnTo>
                    <a:pt x="f3" y="f2"/>
                  </a:lnTo>
                  <a:lnTo>
                    <a:pt x="f3" y="f4"/>
                  </a:lnTo>
                  <a:lnTo>
                    <a:pt x="f2" y="f4"/>
                  </a:lnTo>
                  <a:lnTo>
                    <a:pt x="f5" y="f2"/>
                  </a:lnTo>
                  <a:close/>
                </a:path>
              </a:pathLst>
            </a:custGeom>
            <a:solidFill>
              <a:srgbClr val="90C226">
                <a:alpha val="30000"/>
              </a:srgbClr>
            </a:solidFill>
            <a:ln cap="rnd">
              <a:noFill/>
              <a:prstDash val="solid"/>
            </a:ln>
          </p:spPr>
          <p:txBody>
            <a:bodyPr lIns="0" tIns="0" rIns="0" bIns="0"/>
            <a:lstStyle/>
            <a:p>
              <a:endParaRPr lang="en-US"/>
            </a:p>
          </p:txBody>
        </p:sp>
        <p:sp>
          <p:nvSpPr>
            <p:cNvPr id="10" name="Rectangle 25">
              <a:extLst>
                <a:ext uri="{FF2B5EF4-FFF2-40B4-BE49-F238E27FC236}">
                  <a16:creationId xmlns:a16="http://schemas.microsoft.com/office/drawing/2014/main" id="{0D382EB8-05D7-7D19-AA13-853FDC765831}"/>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val f2"/>
                <a:gd name="f9" fmla="val f3"/>
                <a:gd name="f10" fmla="val f4"/>
                <a:gd name="f11" fmla="+- f10 0 f8"/>
                <a:gd name="f12" fmla="+- f9 0 f8"/>
                <a:gd name="f13" fmla="*/ f12 1 2573311"/>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573311" h="6866467">
                  <a:moveTo>
                    <a:pt x="f2" y="f2"/>
                  </a:moveTo>
                  <a:lnTo>
                    <a:pt x="f3" y="f2"/>
                  </a:lnTo>
                  <a:lnTo>
                    <a:pt x="f3" y="f4"/>
                  </a:lnTo>
                  <a:lnTo>
                    <a:pt x="f5" y="f4"/>
                  </a:lnTo>
                  <a:lnTo>
                    <a:pt x="f2" y="f2"/>
                  </a:lnTo>
                  <a:close/>
                </a:path>
              </a:pathLst>
            </a:custGeom>
            <a:solidFill>
              <a:srgbClr val="90C226">
                <a:alpha val="20000"/>
              </a:srgbClr>
            </a:solidFill>
            <a:ln cap="rnd">
              <a:noFill/>
              <a:prstDash val="solid"/>
            </a:ln>
          </p:spPr>
          <p:txBody>
            <a:bodyPr lIns="0" tIns="0" rIns="0" bIns="0"/>
            <a:lstStyle/>
            <a:p>
              <a:endParaRPr lang="en-US"/>
            </a:p>
          </p:txBody>
        </p:sp>
        <p:sp>
          <p:nvSpPr>
            <p:cNvPr id="11" name="Isosceles Triangle 23">
              <a:extLst>
                <a:ext uri="{FF2B5EF4-FFF2-40B4-BE49-F238E27FC236}">
                  <a16:creationId xmlns:a16="http://schemas.microsoft.com/office/drawing/2014/main" id="{04658A01-1F1E-B39F-4A09-55BD15AAFBE8}"/>
                </a:ext>
              </a:extLst>
            </p:cNvPr>
            <p:cNvSpPr/>
            <p:nvPr/>
          </p:nvSpPr>
          <p:spPr>
            <a:xfrm>
              <a:off x="8932334" y="3047996"/>
              <a:ext cx="3259671" cy="3810003"/>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54A021">
                <a:alpha val="72000"/>
              </a:srgbClr>
            </a:solidFill>
            <a:ln cap="rnd">
              <a:noFill/>
              <a:prstDash val="solid"/>
            </a:ln>
          </p:spPr>
          <p:txBody>
            <a:bodyPr lIns="0" tIns="0" rIns="0" bIns="0"/>
            <a:lstStyle/>
            <a:p>
              <a:endParaRPr lang="en-US"/>
            </a:p>
          </p:txBody>
        </p:sp>
        <p:sp>
          <p:nvSpPr>
            <p:cNvPr id="12" name="Rectangle 27">
              <a:extLst>
                <a:ext uri="{FF2B5EF4-FFF2-40B4-BE49-F238E27FC236}">
                  <a16:creationId xmlns:a16="http://schemas.microsoft.com/office/drawing/2014/main" id="{9821C926-D711-A5BA-C14A-11B13F111028}"/>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val f2"/>
                <a:gd name="f9" fmla="val f3"/>
                <a:gd name="f10" fmla="val f4"/>
                <a:gd name="f11" fmla="+- f10 0 f8"/>
                <a:gd name="f12" fmla="+- f9 0 f8"/>
                <a:gd name="f13" fmla="*/ f12 1 2858013"/>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858013" h="6866467">
                  <a:moveTo>
                    <a:pt x="f2" y="f2"/>
                  </a:moveTo>
                  <a:lnTo>
                    <a:pt x="f3" y="f2"/>
                  </a:lnTo>
                  <a:lnTo>
                    <a:pt x="f3" y="f4"/>
                  </a:lnTo>
                  <a:lnTo>
                    <a:pt x="f5" y="f4"/>
                  </a:lnTo>
                  <a:lnTo>
                    <a:pt x="f2" y="f2"/>
                  </a:lnTo>
                  <a:close/>
                </a:path>
              </a:pathLst>
            </a:custGeom>
            <a:solidFill>
              <a:srgbClr val="3F7819">
                <a:alpha val="70000"/>
              </a:srgbClr>
            </a:solidFill>
            <a:ln cap="rnd">
              <a:noFill/>
              <a:prstDash val="solid"/>
            </a:ln>
          </p:spPr>
          <p:txBody>
            <a:bodyPr lIns="0" tIns="0" rIns="0" bIns="0"/>
            <a:lstStyle/>
            <a:p>
              <a:endParaRPr lang="en-US"/>
            </a:p>
          </p:txBody>
        </p:sp>
        <p:sp>
          <p:nvSpPr>
            <p:cNvPr id="13" name="Rectangle 28">
              <a:extLst>
                <a:ext uri="{FF2B5EF4-FFF2-40B4-BE49-F238E27FC236}">
                  <a16:creationId xmlns:a16="http://schemas.microsoft.com/office/drawing/2014/main" id="{C380509C-7D45-D738-4AD7-53EC59D13E53}"/>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val f2"/>
                <a:gd name="f9" fmla="val f3"/>
                <a:gd name="f10" fmla="val f4"/>
                <a:gd name="f11" fmla="+- f10 0 f8"/>
                <a:gd name="f12" fmla="+- f9 0 f8"/>
                <a:gd name="f13" fmla="*/ f12 1 1290094"/>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90094" h="6858000">
                  <a:moveTo>
                    <a:pt x="f5" y="f2"/>
                  </a:moveTo>
                  <a:lnTo>
                    <a:pt x="f3" y="f2"/>
                  </a:lnTo>
                  <a:lnTo>
                    <a:pt x="f3" y="f4"/>
                  </a:lnTo>
                  <a:lnTo>
                    <a:pt x="f2" y="f4"/>
                  </a:lnTo>
                  <a:lnTo>
                    <a:pt x="f5" y="f2"/>
                  </a:lnTo>
                  <a:close/>
                </a:path>
              </a:pathLst>
            </a:custGeom>
            <a:solidFill>
              <a:srgbClr val="C0E474">
                <a:alpha val="70000"/>
              </a:srgbClr>
            </a:solidFill>
            <a:ln cap="rnd">
              <a:noFill/>
              <a:prstDash val="solid"/>
            </a:ln>
          </p:spPr>
          <p:txBody>
            <a:bodyPr lIns="0" tIns="0" rIns="0" bIns="0"/>
            <a:lstStyle/>
            <a:p>
              <a:endParaRPr lang="en-US"/>
            </a:p>
          </p:txBody>
        </p:sp>
        <p:sp>
          <p:nvSpPr>
            <p:cNvPr id="14" name="Rectangle 29">
              <a:extLst>
                <a:ext uri="{FF2B5EF4-FFF2-40B4-BE49-F238E27FC236}">
                  <a16:creationId xmlns:a16="http://schemas.microsoft.com/office/drawing/2014/main" id="{1E141283-2EDE-EA7C-E0F8-D085EF34F86C}"/>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val f2"/>
                <a:gd name="f9" fmla="val f3"/>
                <a:gd name="f10" fmla="val f4"/>
                <a:gd name="f11" fmla="+- f10 0 f8"/>
                <a:gd name="f12" fmla="+- f9 0 f8"/>
                <a:gd name="f13" fmla="*/ f12 1 1249825"/>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49825" h="6858000">
                  <a:moveTo>
                    <a:pt x="f2" y="f2"/>
                  </a:moveTo>
                  <a:lnTo>
                    <a:pt x="f3" y="f2"/>
                  </a:lnTo>
                  <a:lnTo>
                    <a:pt x="f3" y="f4"/>
                  </a:lnTo>
                  <a:lnTo>
                    <a:pt x="f5" y="f4"/>
                  </a:lnTo>
                  <a:lnTo>
                    <a:pt x="f2" y="f2"/>
                  </a:lnTo>
                  <a:close/>
                </a:path>
              </a:pathLst>
            </a:custGeom>
            <a:solidFill>
              <a:srgbClr val="90C226">
                <a:alpha val="65000"/>
              </a:srgbClr>
            </a:solidFill>
            <a:ln cap="rnd">
              <a:noFill/>
              <a:prstDash val="solid"/>
            </a:ln>
          </p:spPr>
          <p:txBody>
            <a:bodyPr lIns="0" tIns="0" rIns="0" bIns="0"/>
            <a:lstStyle/>
            <a:p>
              <a:endParaRPr lang="en-US"/>
            </a:p>
          </p:txBody>
        </p:sp>
        <p:sp>
          <p:nvSpPr>
            <p:cNvPr id="15" name="Isosceles Triangle 27">
              <a:extLst>
                <a:ext uri="{FF2B5EF4-FFF2-40B4-BE49-F238E27FC236}">
                  <a16:creationId xmlns:a16="http://schemas.microsoft.com/office/drawing/2014/main" id="{67EB5FB8-768C-213F-06B8-55FEB277CFFC}"/>
                </a:ext>
              </a:extLst>
            </p:cNvPr>
            <p:cNvSpPr/>
            <p:nvPr/>
          </p:nvSpPr>
          <p:spPr>
            <a:xfrm>
              <a:off x="10371664" y="3589870"/>
              <a:ext cx="1817159" cy="3268129"/>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0000"/>
              </a:srgbClr>
            </a:solidFill>
            <a:ln cap="rnd">
              <a:noFill/>
              <a:prstDash val="solid"/>
            </a:ln>
          </p:spPr>
          <p:txBody>
            <a:bodyPr lIns="0" tIns="0" rIns="0" bIns="0"/>
            <a:lstStyle/>
            <a:p>
              <a:endParaRPr lang="en-US"/>
            </a:p>
          </p:txBody>
        </p:sp>
        <p:sp>
          <p:nvSpPr>
            <p:cNvPr id="16" name="Isosceles Triangle 28">
              <a:extLst>
                <a:ext uri="{FF2B5EF4-FFF2-40B4-BE49-F238E27FC236}">
                  <a16:creationId xmlns:a16="http://schemas.microsoft.com/office/drawing/2014/main" id="{54745070-DF98-5425-F374-463968921A22}"/>
                </a:ext>
              </a:extLst>
            </p:cNvPr>
            <p:cNvSpPr/>
            <p:nvPr/>
          </p:nvSpPr>
          <p:spPr>
            <a:xfrm>
              <a:off x="0" y="4013201"/>
              <a:ext cx="448732" cy="2844798"/>
            </a:xfrm>
            <a:custGeom>
              <a:avLst>
                <a:gd name="f8" fmla="val 0"/>
              </a:avLst>
              <a:gdLst>
                <a:gd name="f1" fmla="val 10800000"/>
                <a:gd name="f2" fmla="val 5400000"/>
                <a:gd name="f3" fmla="val 180"/>
                <a:gd name="f4" fmla="val w"/>
                <a:gd name="f5" fmla="val h"/>
                <a:gd name="f6" fmla="val ss"/>
                <a:gd name="f7" fmla="val 0"/>
                <a:gd name="f8" fmla="val 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5000"/>
              </a:srgbClr>
            </a:solidFill>
            <a:ln cap="rnd">
              <a:noFill/>
              <a:prstDash val="solid"/>
            </a:ln>
          </p:spPr>
          <p:txBody>
            <a:bodyPr lIns="0" tIns="0" rIns="0" bIns="0"/>
            <a:lstStyle/>
            <a:p>
              <a:endParaRPr lang="en-US"/>
            </a:p>
          </p:txBody>
        </p:sp>
      </p:grpSp>
      <p:sp>
        <p:nvSpPr>
          <p:cNvPr id="2" name="Text Placeholder 2">
            <a:extLst>
              <a:ext uri="{FF2B5EF4-FFF2-40B4-BE49-F238E27FC236}">
                <a16:creationId xmlns:a16="http://schemas.microsoft.com/office/drawing/2014/main" id="{58AE3883-BC0C-D36A-8344-0D2641595AB7}"/>
              </a:ext>
            </a:extLst>
          </p:cNvPr>
          <p:cNvSpPr txBox="1">
            <a:spLocks noGrp="1"/>
          </p:cNvSpPr>
          <p:nvPr>
            <p:ph type="body" idx="1"/>
          </p:nvPr>
        </p:nvSpPr>
        <p:spPr>
          <a:xfrm>
            <a:off x="677332" y="4527450"/>
            <a:ext cx="8596667" cy="860395"/>
          </a:xfrm>
        </p:spPr>
        <p:txBody>
          <a:bodyPr/>
          <a:lstStyle>
            <a:lvl1pPr marL="0" indent="0">
              <a:buNone/>
              <a:defRPr sz="2000">
                <a:solidFill>
                  <a:srgbClr val="7F7F7F"/>
                </a:solidFill>
              </a:defRPr>
            </a:lvl1pPr>
          </a:lstStyle>
          <a:p>
            <a:pPr lvl="0"/>
            <a:r>
              <a:rPr lang="en-US"/>
              <a:t>Click to edit Master text styles</a:t>
            </a:r>
          </a:p>
        </p:txBody>
      </p:sp>
      <p:sp>
        <p:nvSpPr>
          <p:cNvPr id="3" name="Date Placeholder 3">
            <a:extLst>
              <a:ext uri="{FF2B5EF4-FFF2-40B4-BE49-F238E27FC236}">
                <a16:creationId xmlns:a16="http://schemas.microsoft.com/office/drawing/2014/main" id="{702E443D-AC88-1633-6718-DB4D48427FF7}"/>
              </a:ext>
            </a:extLst>
          </p:cNvPr>
          <p:cNvSpPr txBox="1">
            <a:spLocks noGrp="1"/>
          </p:cNvSpPr>
          <p:nvPr>
            <p:ph type="dt" sz="half" idx="7"/>
          </p:nvPr>
        </p:nvSpPr>
        <p:spPr>
          <a:xfrm>
            <a:off x="7205133" y="6041358"/>
            <a:ext cx="911940" cy="365129"/>
          </a:xfrm>
        </p:spPr>
        <p:txBody>
          <a:bodyPr/>
          <a:lstStyle>
            <a:lvl1pPr>
              <a:defRPr/>
            </a:lvl1pPr>
          </a:lstStyle>
          <a:p>
            <a:pPr lvl="0"/>
            <a:fld id="{A7B0F49C-A55D-4C30-9698-A23A29FCE352}" type="datetime1">
              <a:rPr lang="en-IN"/>
              <a:pPr lvl="0"/>
              <a:t>09-09-2024</a:t>
            </a:fld>
            <a:endParaRPr lang="en-IN"/>
          </a:p>
        </p:txBody>
      </p:sp>
      <p:sp>
        <p:nvSpPr>
          <p:cNvPr id="4" name="Footer Placeholder 4">
            <a:extLst>
              <a:ext uri="{FF2B5EF4-FFF2-40B4-BE49-F238E27FC236}">
                <a16:creationId xmlns:a16="http://schemas.microsoft.com/office/drawing/2014/main" id="{B4424F8C-43EE-F8E9-6257-6B01B1F9942C}"/>
              </a:ext>
            </a:extLst>
          </p:cNvPr>
          <p:cNvSpPr txBox="1">
            <a:spLocks noGrp="1"/>
          </p:cNvSpPr>
          <p:nvPr>
            <p:ph type="ftr" sz="quarter" idx="9"/>
          </p:nvPr>
        </p:nvSpPr>
        <p:spPr>
          <a:xfrm>
            <a:off x="677332" y="6041358"/>
            <a:ext cx="6297609" cy="365129"/>
          </a:xfrm>
        </p:spPr>
        <p:txBody>
          <a:bodyPr/>
          <a:lstStyle>
            <a:lvl1pPr>
              <a:defRPr/>
            </a:lvl1pPr>
          </a:lstStyle>
          <a:p>
            <a:pPr lvl="0"/>
            <a:endParaRPr lang="en-IN"/>
          </a:p>
        </p:txBody>
      </p:sp>
      <p:sp>
        <p:nvSpPr>
          <p:cNvPr id="5" name="Slide Number Placeholder 5">
            <a:extLst>
              <a:ext uri="{FF2B5EF4-FFF2-40B4-BE49-F238E27FC236}">
                <a16:creationId xmlns:a16="http://schemas.microsoft.com/office/drawing/2014/main" id="{5F122835-5D0F-AB0C-EF04-00E4BC8FCF4C}"/>
              </a:ext>
            </a:extLst>
          </p:cNvPr>
          <p:cNvSpPr txBox="1">
            <a:spLocks noGrp="1"/>
          </p:cNvSpPr>
          <p:nvPr>
            <p:ph type="sldNum" sz="quarter" idx="8"/>
          </p:nvPr>
        </p:nvSpPr>
        <p:spPr>
          <a:xfrm>
            <a:off x="8590659" y="6041358"/>
            <a:ext cx="683340" cy="365129"/>
          </a:xfrm>
        </p:spPr>
        <p:txBody>
          <a:bodyPr/>
          <a:lstStyle>
            <a:lvl1pPr>
              <a:defRPr/>
            </a:lvl1pPr>
          </a:lstStyle>
          <a:p>
            <a:pPr lvl="0"/>
            <a:fld id="{873AC312-6A8F-416B-A397-6600F4A06391}" type="slidenum">
              <a:t>‹#›</a:t>
            </a:fld>
            <a:endParaRPr lang="en-IN"/>
          </a:p>
        </p:txBody>
      </p:sp>
    </p:spTree>
    <p:extLst>
      <p:ext uri="{BB962C8B-B14F-4D97-AF65-F5344CB8AC3E}">
        <p14:creationId xmlns:p14="http://schemas.microsoft.com/office/powerpoint/2010/main" val="300594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3BDBD2-4769-09C7-7CC9-CA2C5604C54F}"/>
              </a:ext>
            </a:extLst>
          </p:cNvPr>
          <p:cNvGrpSpPr/>
          <p:nvPr/>
        </p:nvGrpSpPr>
        <p:grpSpPr>
          <a:xfrm>
            <a:off x="0" y="-8467"/>
            <a:ext cx="12192005" cy="6866467"/>
            <a:chOff x="0" y="-8467"/>
            <a:chExt cx="12192005" cy="6866467"/>
          </a:xfrm>
        </p:grpSpPr>
        <p:cxnSp>
          <p:nvCxnSpPr>
            <p:cNvPr id="8" name="Straight Connector 19">
              <a:extLst>
                <a:ext uri="{FF2B5EF4-FFF2-40B4-BE49-F238E27FC236}">
                  <a16:creationId xmlns:a16="http://schemas.microsoft.com/office/drawing/2014/main" id="{517004E2-FA9A-1D40-0410-640BA38BDEC1}"/>
                </a:ext>
              </a:extLst>
            </p:cNvPr>
            <p:cNvCxnSpPr/>
            <p:nvPr/>
          </p:nvCxnSpPr>
          <p:spPr>
            <a:xfrm>
              <a:off x="9371008" y="0"/>
              <a:ext cx="1219207" cy="6858000"/>
            </a:xfrm>
            <a:prstGeom prst="straightConnector1">
              <a:avLst/>
            </a:prstGeom>
            <a:noFill/>
            <a:ln w="9528" cap="rnd">
              <a:solidFill>
                <a:srgbClr val="BFBFBF"/>
              </a:solidFill>
              <a:prstDash val="solid"/>
            </a:ln>
          </p:spPr>
        </p:cxnSp>
        <p:cxnSp>
          <p:nvCxnSpPr>
            <p:cNvPr id="9" name="Straight Connector 20">
              <a:extLst>
                <a:ext uri="{FF2B5EF4-FFF2-40B4-BE49-F238E27FC236}">
                  <a16:creationId xmlns:a16="http://schemas.microsoft.com/office/drawing/2014/main" id="{9232EE10-ADAB-AE2E-6C58-30558CAAE736}"/>
                </a:ext>
              </a:extLst>
            </p:cNvPr>
            <p:cNvCxnSpPr/>
            <p:nvPr/>
          </p:nvCxnSpPr>
          <p:spPr>
            <a:xfrm flipH="1">
              <a:off x="7425266" y="3681410"/>
              <a:ext cx="4763557" cy="3176590"/>
            </a:xfrm>
            <a:prstGeom prst="straightConnector1">
              <a:avLst/>
            </a:prstGeom>
            <a:noFill/>
            <a:ln w="9528" cap="rnd">
              <a:solidFill>
                <a:srgbClr val="D9D9D9"/>
              </a:solidFill>
              <a:prstDash val="solid"/>
            </a:ln>
          </p:spPr>
        </p:cxnSp>
        <p:sp>
          <p:nvSpPr>
            <p:cNvPr id="10" name="Rectangle 23">
              <a:extLst>
                <a:ext uri="{FF2B5EF4-FFF2-40B4-BE49-F238E27FC236}">
                  <a16:creationId xmlns:a16="http://schemas.microsoft.com/office/drawing/2014/main" id="{69F2838D-C9B4-5EDA-CDAB-BB2BCEFF0118}"/>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val f2"/>
                <a:gd name="f9" fmla="val f3"/>
                <a:gd name="f10" fmla="val f4"/>
                <a:gd name="f11" fmla="+- f10 0 f8"/>
                <a:gd name="f12" fmla="+- f9 0 f8"/>
                <a:gd name="f13" fmla="*/ f12 1 3007349"/>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3007349" h="6866467">
                  <a:moveTo>
                    <a:pt x="f5" y="f2"/>
                  </a:moveTo>
                  <a:lnTo>
                    <a:pt x="f3" y="f2"/>
                  </a:lnTo>
                  <a:lnTo>
                    <a:pt x="f3" y="f4"/>
                  </a:lnTo>
                  <a:lnTo>
                    <a:pt x="f2" y="f4"/>
                  </a:lnTo>
                  <a:lnTo>
                    <a:pt x="f5" y="f2"/>
                  </a:lnTo>
                  <a:close/>
                </a:path>
              </a:pathLst>
            </a:custGeom>
            <a:solidFill>
              <a:srgbClr val="90C226">
                <a:alpha val="30000"/>
              </a:srgbClr>
            </a:solidFill>
            <a:ln cap="rnd">
              <a:noFill/>
              <a:prstDash val="solid"/>
            </a:ln>
          </p:spPr>
          <p:txBody>
            <a:bodyPr lIns="0" tIns="0" rIns="0" bIns="0"/>
            <a:lstStyle/>
            <a:p>
              <a:endParaRPr lang="en-US"/>
            </a:p>
          </p:txBody>
        </p:sp>
        <p:sp>
          <p:nvSpPr>
            <p:cNvPr id="11" name="Rectangle 25">
              <a:extLst>
                <a:ext uri="{FF2B5EF4-FFF2-40B4-BE49-F238E27FC236}">
                  <a16:creationId xmlns:a16="http://schemas.microsoft.com/office/drawing/2014/main" id="{30EDB9F5-E518-B5B3-00E3-CAB0E980D7C8}"/>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val f2"/>
                <a:gd name="f9" fmla="val f3"/>
                <a:gd name="f10" fmla="val f4"/>
                <a:gd name="f11" fmla="+- f10 0 f8"/>
                <a:gd name="f12" fmla="+- f9 0 f8"/>
                <a:gd name="f13" fmla="*/ f12 1 2573311"/>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573311" h="6866467">
                  <a:moveTo>
                    <a:pt x="f2" y="f2"/>
                  </a:moveTo>
                  <a:lnTo>
                    <a:pt x="f3" y="f2"/>
                  </a:lnTo>
                  <a:lnTo>
                    <a:pt x="f3" y="f4"/>
                  </a:lnTo>
                  <a:lnTo>
                    <a:pt x="f5" y="f4"/>
                  </a:lnTo>
                  <a:lnTo>
                    <a:pt x="f2" y="f2"/>
                  </a:lnTo>
                  <a:close/>
                </a:path>
              </a:pathLst>
            </a:custGeom>
            <a:solidFill>
              <a:srgbClr val="90C226">
                <a:alpha val="20000"/>
              </a:srgbClr>
            </a:solidFill>
            <a:ln cap="rnd">
              <a:noFill/>
              <a:prstDash val="solid"/>
            </a:ln>
          </p:spPr>
          <p:txBody>
            <a:bodyPr lIns="0" tIns="0" rIns="0" bIns="0"/>
            <a:lstStyle/>
            <a:p>
              <a:endParaRPr lang="en-US"/>
            </a:p>
          </p:txBody>
        </p:sp>
        <p:sp>
          <p:nvSpPr>
            <p:cNvPr id="12" name="Isosceles Triangle 23">
              <a:extLst>
                <a:ext uri="{FF2B5EF4-FFF2-40B4-BE49-F238E27FC236}">
                  <a16:creationId xmlns:a16="http://schemas.microsoft.com/office/drawing/2014/main" id="{32F10B67-C112-B471-0F62-86455FC0A33A}"/>
                </a:ext>
              </a:extLst>
            </p:cNvPr>
            <p:cNvSpPr/>
            <p:nvPr/>
          </p:nvSpPr>
          <p:spPr>
            <a:xfrm>
              <a:off x="8932334" y="3047996"/>
              <a:ext cx="3259671" cy="3810003"/>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54A021">
                <a:alpha val="72000"/>
              </a:srgbClr>
            </a:solidFill>
            <a:ln cap="rnd">
              <a:noFill/>
              <a:prstDash val="solid"/>
            </a:ln>
          </p:spPr>
          <p:txBody>
            <a:bodyPr lIns="0" tIns="0" rIns="0" bIns="0"/>
            <a:lstStyle/>
            <a:p>
              <a:endParaRPr lang="en-US"/>
            </a:p>
          </p:txBody>
        </p:sp>
        <p:sp>
          <p:nvSpPr>
            <p:cNvPr id="13" name="Rectangle 27">
              <a:extLst>
                <a:ext uri="{FF2B5EF4-FFF2-40B4-BE49-F238E27FC236}">
                  <a16:creationId xmlns:a16="http://schemas.microsoft.com/office/drawing/2014/main" id="{3DBA6EE8-F96A-34A8-A40B-F6D503800EDF}"/>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val f2"/>
                <a:gd name="f9" fmla="val f3"/>
                <a:gd name="f10" fmla="val f4"/>
                <a:gd name="f11" fmla="+- f10 0 f8"/>
                <a:gd name="f12" fmla="+- f9 0 f8"/>
                <a:gd name="f13" fmla="*/ f12 1 2858013"/>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858013" h="6866467">
                  <a:moveTo>
                    <a:pt x="f2" y="f2"/>
                  </a:moveTo>
                  <a:lnTo>
                    <a:pt x="f3" y="f2"/>
                  </a:lnTo>
                  <a:lnTo>
                    <a:pt x="f3" y="f4"/>
                  </a:lnTo>
                  <a:lnTo>
                    <a:pt x="f5" y="f4"/>
                  </a:lnTo>
                  <a:lnTo>
                    <a:pt x="f2" y="f2"/>
                  </a:lnTo>
                  <a:close/>
                </a:path>
              </a:pathLst>
            </a:custGeom>
            <a:solidFill>
              <a:srgbClr val="3F7819">
                <a:alpha val="70000"/>
              </a:srgbClr>
            </a:solidFill>
            <a:ln cap="rnd">
              <a:noFill/>
              <a:prstDash val="solid"/>
            </a:ln>
          </p:spPr>
          <p:txBody>
            <a:bodyPr lIns="0" tIns="0" rIns="0" bIns="0"/>
            <a:lstStyle/>
            <a:p>
              <a:endParaRPr lang="en-US"/>
            </a:p>
          </p:txBody>
        </p:sp>
        <p:sp>
          <p:nvSpPr>
            <p:cNvPr id="14" name="Rectangle 28">
              <a:extLst>
                <a:ext uri="{FF2B5EF4-FFF2-40B4-BE49-F238E27FC236}">
                  <a16:creationId xmlns:a16="http://schemas.microsoft.com/office/drawing/2014/main" id="{C50E5FFA-22ED-79DD-A60A-58B88B665396}"/>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val f2"/>
                <a:gd name="f9" fmla="val f3"/>
                <a:gd name="f10" fmla="val f4"/>
                <a:gd name="f11" fmla="+- f10 0 f8"/>
                <a:gd name="f12" fmla="+- f9 0 f8"/>
                <a:gd name="f13" fmla="*/ f12 1 1290094"/>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90094" h="6858000">
                  <a:moveTo>
                    <a:pt x="f5" y="f2"/>
                  </a:moveTo>
                  <a:lnTo>
                    <a:pt x="f3" y="f2"/>
                  </a:lnTo>
                  <a:lnTo>
                    <a:pt x="f3" y="f4"/>
                  </a:lnTo>
                  <a:lnTo>
                    <a:pt x="f2" y="f4"/>
                  </a:lnTo>
                  <a:lnTo>
                    <a:pt x="f5" y="f2"/>
                  </a:lnTo>
                  <a:close/>
                </a:path>
              </a:pathLst>
            </a:custGeom>
            <a:solidFill>
              <a:srgbClr val="C0E474">
                <a:alpha val="70000"/>
              </a:srgbClr>
            </a:solidFill>
            <a:ln cap="rnd">
              <a:noFill/>
              <a:prstDash val="solid"/>
            </a:ln>
          </p:spPr>
          <p:txBody>
            <a:bodyPr lIns="0" tIns="0" rIns="0" bIns="0"/>
            <a:lstStyle/>
            <a:p>
              <a:endParaRPr lang="en-US"/>
            </a:p>
          </p:txBody>
        </p:sp>
        <p:sp>
          <p:nvSpPr>
            <p:cNvPr id="15" name="Rectangle 29">
              <a:extLst>
                <a:ext uri="{FF2B5EF4-FFF2-40B4-BE49-F238E27FC236}">
                  <a16:creationId xmlns:a16="http://schemas.microsoft.com/office/drawing/2014/main" id="{E344812A-0362-30F9-9486-B4DE6484DCF7}"/>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val f2"/>
                <a:gd name="f9" fmla="val f3"/>
                <a:gd name="f10" fmla="val f4"/>
                <a:gd name="f11" fmla="+- f10 0 f8"/>
                <a:gd name="f12" fmla="+- f9 0 f8"/>
                <a:gd name="f13" fmla="*/ f12 1 1249825"/>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49825" h="6858000">
                  <a:moveTo>
                    <a:pt x="f2" y="f2"/>
                  </a:moveTo>
                  <a:lnTo>
                    <a:pt x="f3" y="f2"/>
                  </a:lnTo>
                  <a:lnTo>
                    <a:pt x="f3" y="f4"/>
                  </a:lnTo>
                  <a:lnTo>
                    <a:pt x="f5" y="f4"/>
                  </a:lnTo>
                  <a:lnTo>
                    <a:pt x="f2" y="f2"/>
                  </a:lnTo>
                  <a:close/>
                </a:path>
              </a:pathLst>
            </a:custGeom>
            <a:solidFill>
              <a:srgbClr val="90C226">
                <a:alpha val="65000"/>
              </a:srgbClr>
            </a:solidFill>
            <a:ln cap="rnd">
              <a:noFill/>
              <a:prstDash val="solid"/>
            </a:ln>
          </p:spPr>
          <p:txBody>
            <a:bodyPr lIns="0" tIns="0" rIns="0" bIns="0"/>
            <a:lstStyle/>
            <a:p>
              <a:endParaRPr lang="en-US"/>
            </a:p>
          </p:txBody>
        </p:sp>
        <p:sp>
          <p:nvSpPr>
            <p:cNvPr id="16" name="Isosceles Triangle 27">
              <a:extLst>
                <a:ext uri="{FF2B5EF4-FFF2-40B4-BE49-F238E27FC236}">
                  <a16:creationId xmlns:a16="http://schemas.microsoft.com/office/drawing/2014/main" id="{DBE934D6-2424-002E-7FA1-B2D2CDA8825D}"/>
                </a:ext>
              </a:extLst>
            </p:cNvPr>
            <p:cNvSpPr/>
            <p:nvPr/>
          </p:nvSpPr>
          <p:spPr>
            <a:xfrm>
              <a:off x="10371664" y="3589870"/>
              <a:ext cx="1817159" cy="3268129"/>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0000"/>
              </a:srgbClr>
            </a:solidFill>
            <a:ln cap="rnd">
              <a:noFill/>
              <a:prstDash val="solid"/>
            </a:ln>
          </p:spPr>
          <p:txBody>
            <a:bodyPr lIns="0" tIns="0" rIns="0" bIns="0"/>
            <a:lstStyle/>
            <a:p>
              <a:endParaRPr lang="en-US"/>
            </a:p>
          </p:txBody>
        </p:sp>
        <p:sp>
          <p:nvSpPr>
            <p:cNvPr id="17" name="Isosceles Triangle 28">
              <a:extLst>
                <a:ext uri="{FF2B5EF4-FFF2-40B4-BE49-F238E27FC236}">
                  <a16:creationId xmlns:a16="http://schemas.microsoft.com/office/drawing/2014/main" id="{C3B55BF2-CC82-F373-B315-E9FB4C0F0457}"/>
                </a:ext>
              </a:extLst>
            </p:cNvPr>
            <p:cNvSpPr/>
            <p:nvPr/>
          </p:nvSpPr>
          <p:spPr>
            <a:xfrm>
              <a:off x="0" y="4013201"/>
              <a:ext cx="448732" cy="2844798"/>
            </a:xfrm>
            <a:custGeom>
              <a:avLst>
                <a:gd name="f8" fmla="val 0"/>
              </a:avLst>
              <a:gdLst>
                <a:gd name="f1" fmla="val 10800000"/>
                <a:gd name="f2" fmla="val 5400000"/>
                <a:gd name="f3" fmla="val 180"/>
                <a:gd name="f4" fmla="val w"/>
                <a:gd name="f5" fmla="val h"/>
                <a:gd name="f6" fmla="val ss"/>
                <a:gd name="f7" fmla="val 0"/>
                <a:gd name="f8" fmla="val 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5000"/>
              </a:srgbClr>
            </a:solidFill>
            <a:ln cap="rnd">
              <a:noFill/>
              <a:prstDash val="solid"/>
            </a:ln>
          </p:spPr>
          <p:txBody>
            <a:bodyPr lIns="0" tIns="0" rIns="0" bIns="0"/>
            <a:lstStyle/>
            <a:p>
              <a:endParaRPr lang="en-US"/>
            </a:p>
          </p:txBody>
        </p:sp>
      </p:grpSp>
      <p:sp>
        <p:nvSpPr>
          <p:cNvPr id="2" name="Content Placeholder 2">
            <a:extLst>
              <a:ext uri="{FF2B5EF4-FFF2-40B4-BE49-F238E27FC236}">
                <a16:creationId xmlns:a16="http://schemas.microsoft.com/office/drawing/2014/main" id="{0738400A-56EB-93ED-D9D0-3C3D947E7B72}"/>
              </a:ext>
            </a:extLst>
          </p:cNvPr>
          <p:cNvSpPr txBox="1">
            <a:spLocks noGrp="1"/>
          </p:cNvSpPr>
          <p:nvPr>
            <p:ph idx="1"/>
          </p:nvPr>
        </p:nvSpPr>
        <p:spPr>
          <a:xfrm>
            <a:off x="677332" y="2160590"/>
            <a:ext cx="4184038" cy="388076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576CB74D-F373-365A-B2EB-A446163674BF}"/>
              </a:ext>
            </a:extLst>
          </p:cNvPr>
          <p:cNvSpPr txBox="1">
            <a:spLocks noGrp="1"/>
          </p:cNvSpPr>
          <p:nvPr>
            <p:ph idx="2"/>
          </p:nvPr>
        </p:nvSpPr>
        <p:spPr>
          <a:xfrm>
            <a:off x="5089971" y="2160590"/>
            <a:ext cx="4184038" cy="388076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
            <a:extLst>
              <a:ext uri="{FF2B5EF4-FFF2-40B4-BE49-F238E27FC236}">
                <a16:creationId xmlns:a16="http://schemas.microsoft.com/office/drawing/2014/main" id="{D564C9EF-5C39-4671-897D-8EE6E5398C18}"/>
              </a:ext>
            </a:extLst>
          </p:cNvPr>
          <p:cNvSpPr txBox="1">
            <a:spLocks noGrp="1"/>
          </p:cNvSpPr>
          <p:nvPr>
            <p:ph type="dt" sz="half" idx="7"/>
          </p:nvPr>
        </p:nvSpPr>
        <p:spPr>
          <a:xfrm>
            <a:off x="7205133" y="6041358"/>
            <a:ext cx="911940" cy="365129"/>
          </a:xfrm>
        </p:spPr>
        <p:txBody>
          <a:bodyPr/>
          <a:lstStyle>
            <a:lvl1pPr>
              <a:defRPr/>
            </a:lvl1pPr>
          </a:lstStyle>
          <a:p>
            <a:pPr lvl="0"/>
            <a:fld id="{B410F4F2-4DF0-4F87-AF44-4E4306FE2CFA}" type="datetime1">
              <a:rPr lang="en-IN"/>
              <a:pPr lvl="0"/>
              <a:t>09-09-2024</a:t>
            </a:fld>
            <a:endParaRPr lang="en-IN"/>
          </a:p>
        </p:txBody>
      </p:sp>
      <p:sp>
        <p:nvSpPr>
          <p:cNvPr id="5" name="Footer Placeholder 5">
            <a:extLst>
              <a:ext uri="{FF2B5EF4-FFF2-40B4-BE49-F238E27FC236}">
                <a16:creationId xmlns:a16="http://schemas.microsoft.com/office/drawing/2014/main" id="{DC551720-D1FC-796B-84A9-825FF527961C}"/>
              </a:ext>
            </a:extLst>
          </p:cNvPr>
          <p:cNvSpPr txBox="1">
            <a:spLocks noGrp="1"/>
          </p:cNvSpPr>
          <p:nvPr>
            <p:ph type="ftr" sz="quarter" idx="9"/>
          </p:nvPr>
        </p:nvSpPr>
        <p:spPr>
          <a:xfrm>
            <a:off x="677332" y="6041358"/>
            <a:ext cx="6297609" cy="365129"/>
          </a:xfrm>
        </p:spPr>
        <p:txBody>
          <a:bodyPr/>
          <a:lstStyle>
            <a:lvl1pPr>
              <a:defRPr/>
            </a:lvl1pPr>
          </a:lstStyle>
          <a:p>
            <a:pPr lvl="0"/>
            <a:endParaRPr lang="en-IN"/>
          </a:p>
        </p:txBody>
      </p:sp>
      <p:sp>
        <p:nvSpPr>
          <p:cNvPr id="6" name="Slide Number Placeholder 6">
            <a:extLst>
              <a:ext uri="{FF2B5EF4-FFF2-40B4-BE49-F238E27FC236}">
                <a16:creationId xmlns:a16="http://schemas.microsoft.com/office/drawing/2014/main" id="{F299CDFF-2A46-C78D-B355-7FF76D88A460}"/>
              </a:ext>
            </a:extLst>
          </p:cNvPr>
          <p:cNvSpPr txBox="1">
            <a:spLocks noGrp="1"/>
          </p:cNvSpPr>
          <p:nvPr>
            <p:ph type="sldNum" sz="quarter" idx="8"/>
          </p:nvPr>
        </p:nvSpPr>
        <p:spPr>
          <a:xfrm>
            <a:off x="8590659" y="6041358"/>
            <a:ext cx="683340" cy="365129"/>
          </a:xfrm>
        </p:spPr>
        <p:txBody>
          <a:bodyPr/>
          <a:lstStyle>
            <a:lvl1pPr>
              <a:defRPr/>
            </a:lvl1pPr>
          </a:lstStyle>
          <a:p>
            <a:pPr lvl="0"/>
            <a:fld id="{6A9A6304-8F74-49C4-98B8-289AD3E9A545}" type="slidenum">
              <a:t>‹#›</a:t>
            </a:fld>
            <a:endParaRPr lang="en-IN"/>
          </a:p>
        </p:txBody>
      </p:sp>
    </p:spTree>
    <p:extLst>
      <p:ext uri="{BB962C8B-B14F-4D97-AF65-F5344CB8AC3E}">
        <p14:creationId xmlns:p14="http://schemas.microsoft.com/office/powerpoint/2010/main" val="3037702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9" name="Group 6">
            <a:extLst>
              <a:ext uri="{FF2B5EF4-FFF2-40B4-BE49-F238E27FC236}">
                <a16:creationId xmlns:a16="http://schemas.microsoft.com/office/drawing/2014/main" id="{2B994472-76AA-AFA7-937A-694190384E33}"/>
              </a:ext>
            </a:extLst>
          </p:cNvPr>
          <p:cNvGrpSpPr/>
          <p:nvPr/>
        </p:nvGrpSpPr>
        <p:grpSpPr>
          <a:xfrm>
            <a:off x="0" y="-8467"/>
            <a:ext cx="12192005" cy="6866467"/>
            <a:chOff x="0" y="-8467"/>
            <a:chExt cx="12192005" cy="6866467"/>
          </a:xfrm>
        </p:grpSpPr>
        <p:cxnSp>
          <p:nvCxnSpPr>
            <p:cNvPr id="10" name="Straight Connector 19">
              <a:extLst>
                <a:ext uri="{FF2B5EF4-FFF2-40B4-BE49-F238E27FC236}">
                  <a16:creationId xmlns:a16="http://schemas.microsoft.com/office/drawing/2014/main" id="{96CD8E22-80F1-8179-5028-46214C4EECF2}"/>
                </a:ext>
              </a:extLst>
            </p:cNvPr>
            <p:cNvCxnSpPr/>
            <p:nvPr/>
          </p:nvCxnSpPr>
          <p:spPr>
            <a:xfrm>
              <a:off x="9371008" y="0"/>
              <a:ext cx="1219207" cy="6858000"/>
            </a:xfrm>
            <a:prstGeom prst="straightConnector1">
              <a:avLst/>
            </a:prstGeom>
            <a:noFill/>
            <a:ln w="9528" cap="rnd">
              <a:solidFill>
                <a:srgbClr val="BFBFBF"/>
              </a:solidFill>
              <a:prstDash val="solid"/>
            </a:ln>
          </p:spPr>
        </p:cxnSp>
        <p:cxnSp>
          <p:nvCxnSpPr>
            <p:cNvPr id="11" name="Straight Connector 20">
              <a:extLst>
                <a:ext uri="{FF2B5EF4-FFF2-40B4-BE49-F238E27FC236}">
                  <a16:creationId xmlns:a16="http://schemas.microsoft.com/office/drawing/2014/main" id="{BBB44187-5266-C050-E363-8B799F06E062}"/>
                </a:ext>
              </a:extLst>
            </p:cNvPr>
            <p:cNvCxnSpPr/>
            <p:nvPr/>
          </p:nvCxnSpPr>
          <p:spPr>
            <a:xfrm flipH="1">
              <a:off x="7425266" y="3681410"/>
              <a:ext cx="4763557" cy="3176590"/>
            </a:xfrm>
            <a:prstGeom prst="straightConnector1">
              <a:avLst/>
            </a:prstGeom>
            <a:noFill/>
            <a:ln w="9528" cap="rnd">
              <a:solidFill>
                <a:srgbClr val="D9D9D9"/>
              </a:solidFill>
              <a:prstDash val="solid"/>
            </a:ln>
          </p:spPr>
        </p:cxnSp>
        <p:sp>
          <p:nvSpPr>
            <p:cNvPr id="12" name="Rectangle 23">
              <a:extLst>
                <a:ext uri="{FF2B5EF4-FFF2-40B4-BE49-F238E27FC236}">
                  <a16:creationId xmlns:a16="http://schemas.microsoft.com/office/drawing/2014/main" id="{48718B81-0973-6AD2-19B9-679A6DB489ED}"/>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val f2"/>
                <a:gd name="f9" fmla="val f3"/>
                <a:gd name="f10" fmla="val f4"/>
                <a:gd name="f11" fmla="+- f10 0 f8"/>
                <a:gd name="f12" fmla="+- f9 0 f8"/>
                <a:gd name="f13" fmla="*/ f12 1 3007349"/>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3007349" h="6866467">
                  <a:moveTo>
                    <a:pt x="f5" y="f2"/>
                  </a:moveTo>
                  <a:lnTo>
                    <a:pt x="f3" y="f2"/>
                  </a:lnTo>
                  <a:lnTo>
                    <a:pt x="f3" y="f4"/>
                  </a:lnTo>
                  <a:lnTo>
                    <a:pt x="f2" y="f4"/>
                  </a:lnTo>
                  <a:lnTo>
                    <a:pt x="f5" y="f2"/>
                  </a:lnTo>
                  <a:close/>
                </a:path>
              </a:pathLst>
            </a:custGeom>
            <a:solidFill>
              <a:srgbClr val="90C226">
                <a:alpha val="30000"/>
              </a:srgbClr>
            </a:solidFill>
            <a:ln cap="rnd">
              <a:noFill/>
              <a:prstDash val="solid"/>
            </a:ln>
          </p:spPr>
          <p:txBody>
            <a:bodyPr lIns="0" tIns="0" rIns="0" bIns="0"/>
            <a:lstStyle/>
            <a:p>
              <a:endParaRPr lang="en-US"/>
            </a:p>
          </p:txBody>
        </p:sp>
        <p:sp>
          <p:nvSpPr>
            <p:cNvPr id="13" name="Rectangle 25">
              <a:extLst>
                <a:ext uri="{FF2B5EF4-FFF2-40B4-BE49-F238E27FC236}">
                  <a16:creationId xmlns:a16="http://schemas.microsoft.com/office/drawing/2014/main" id="{F8875B3D-1712-CD82-0A63-AF8169993FEA}"/>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val f2"/>
                <a:gd name="f9" fmla="val f3"/>
                <a:gd name="f10" fmla="val f4"/>
                <a:gd name="f11" fmla="+- f10 0 f8"/>
                <a:gd name="f12" fmla="+- f9 0 f8"/>
                <a:gd name="f13" fmla="*/ f12 1 2573311"/>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573311" h="6866467">
                  <a:moveTo>
                    <a:pt x="f2" y="f2"/>
                  </a:moveTo>
                  <a:lnTo>
                    <a:pt x="f3" y="f2"/>
                  </a:lnTo>
                  <a:lnTo>
                    <a:pt x="f3" y="f4"/>
                  </a:lnTo>
                  <a:lnTo>
                    <a:pt x="f5" y="f4"/>
                  </a:lnTo>
                  <a:lnTo>
                    <a:pt x="f2" y="f2"/>
                  </a:lnTo>
                  <a:close/>
                </a:path>
              </a:pathLst>
            </a:custGeom>
            <a:solidFill>
              <a:srgbClr val="90C226">
                <a:alpha val="20000"/>
              </a:srgbClr>
            </a:solidFill>
            <a:ln cap="rnd">
              <a:noFill/>
              <a:prstDash val="solid"/>
            </a:ln>
          </p:spPr>
          <p:txBody>
            <a:bodyPr lIns="0" tIns="0" rIns="0" bIns="0"/>
            <a:lstStyle/>
            <a:p>
              <a:endParaRPr lang="en-US"/>
            </a:p>
          </p:txBody>
        </p:sp>
        <p:sp>
          <p:nvSpPr>
            <p:cNvPr id="14" name="Isosceles Triangle 23">
              <a:extLst>
                <a:ext uri="{FF2B5EF4-FFF2-40B4-BE49-F238E27FC236}">
                  <a16:creationId xmlns:a16="http://schemas.microsoft.com/office/drawing/2014/main" id="{D0915ADC-8E47-9458-6B06-1A33F04FF3B5}"/>
                </a:ext>
              </a:extLst>
            </p:cNvPr>
            <p:cNvSpPr/>
            <p:nvPr/>
          </p:nvSpPr>
          <p:spPr>
            <a:xfrm>
              <a:off x="8932334" y="3047996"/>
              <a:ext cx="3259671" cy="3810003"/>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54A021">
                <a:alpha val="72000"/>
              </a:srgbClr>
            </a:solidFill>
            <a:ln cap="rnd">
              <a:noFill/>
              <a:prstDash val="solid"/>
            </a:ln>
          </p:spPr>
          <p:txBody>
            <a:bodyPr lIns="0" tIns="0" rIns="0" bIns="0"/>
            <a:lstStyle/>
            <a:p>
              <a:endParaRPr lang="en-US"/>
            </a:p>
          </p:txBody>
        </p:sp>
        <p:sp>
          <p:nvSpPr>
            <p:cNvPr id="15" name="Rectangle 27">
              <a:extLst>
                <a:ext uri="{FF2B5EF4-FFF2-40B4-BE49-F238E27FC236}">
                  <a16:creationId xmlns:a16="http://schemas.microsoft.com/office/drawing/2014/main" id="{5BC13C35-A6B1-DED0-608F-B4FAFB27A398}"/>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val f2"/>
                <a:gd name="f9" fmla="val f3"/>
                <a:gd name="f10" fmla="val f4"/>
                <a:gd name="f11" fmla="+- f10 0 f8"/>
                <a:gd name="f12" fmla="+- f9 0 f8"/>
                <a:gd name="f13" fmla="*/ f12 1 2858013"/>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858013" h="6866467">
                  <a:moveTo>
                    <a:pt x="f2" y="f2"/>
                  </a:moveTo>
                  <a:lnTo>
                    <a:pt x="f3" y="f2"/>
                  </a:lnTo>
                  <a:lnTo>
                    <a:pt x="f3" y="f4"/>
                  </a:lnTo>
                  <a:lnTo>
                    <a:pt x="f5" y="f4"/>
                  </a:lnTo>
                  <a:lnTo>
                    <a:pt x="f2" y="f2"/>
                  </a:lnTo>
                  <a:close/>
                </a:path>
              </a:pathLst>
            </a:custGeom>
            <a:solidFill>
              <a:srgbClr val="3F7819">
                <a:alpha val="70000"/>
              </a:srgbClr>
            </a:solidFill>
            <a:ln cap="rnd">
              <a:noFill/>
              <a:prstDash val="solid"/>
            </a:ln>
          </p:spPr>
          <p:txBody>
            <a:bodyPr lIns="0" tIns="0" rIns="0" bIns="0"/>
            <a:lstStyle/>
            <a:p>
              <a:endParaRPr lang="en-US"/>
            </a:p>
          </p:txBody>
        </p:sp>
        <p:sp>
          <p:nvSpPr>
            <p:cNvPr id="16" name="Rectangle 28">
              <a:extLst>
                <a:ext uri="{FF2B5EF4-FFF2-40B4-BE49-F238E27FC236}">
                  <a16:creationId xmlns:a16="http://schemas.microsoft.com/office/drawing/2014/main" id="{FDFC6A53-01CB-0A53-B742-D1C9B46C3097}"/>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val f2"/>
                <a:gd name="f9" fmla="val f3"/>
                <a:gd name="f10" fmla="val f4"/>
                <a:gd name="f11" fmla="+- f10 0 f8"/>
                <a:gd name="f12" fmla="+- f9 0 f8"/>
                <a:gd name="f13" fmla="*/ f12 1 1290094"/>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90094" h="6858000">
                  <a:moveTo>
                    <a:pt x="f5" y="f2"/>
                  </a:moveTo>
                  <a:lnTo>
                    <a:pt x="f3" y="f2"/>
                  </a:lnTo>
                  <a:lnTo>
                    <a:pt x="f3" y="f4"/>
                  </a:lnTo>
                  <a:lnTo>
                    <a:pt x="f2" y="f4"/>
                  </a:lnTo>
                  <a:lnTo>
                    <a:pt x="f5" y="f2"/>
                  </a:lnTo>
                  <a:close/>
                </a:path>
              </a:pathLst>
            </a:custGeom>
            <a:solidFill>
              <a:srgbClr val="C0E474">
                <a:alpha val="70000"/>
              </a:srgbClr>
            </a:solidFill>
            <a:ln cap="rnd">
              <a:noFill/>
              <a:prstDash val="solid"/>
            </a:ln>
          </p:spPr>
          <p:txBody>
            <a:bodyPr lIns="0" tIns="0" rIns="0" bIns="0"/>
            <a:lstStyle/>
            <a:p>
              <a:endParaRPr lang="en-US"/>
            </a:p>
          </p:txBody>
        </p:sp>
        <p:sp>
          <p:nvSpPr>
            <p:cNvPr id="17" name="Rectangle 29">
              <a:extLst>
                <a:ext uri="{FF2B5EF4-FFF2-40B4-BE49-F238E27FC236}">
                  <a16:creationId xmlns:a16="http://schemas.microsoft.com/office/drawing/2014/main" id="{D680509B-7024-DBF2-CB57-57EED9479C75}"/>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val f2"/>
                <a:gd name="f9" fmla="val f3"/>
                <a:gd name="f10" fmla="val f4"/>
                <a:gd name="f11" fmla="+- f10 0 f8"/>
                <a:gd name="f12" fmla="+- f9 0 f8"/>
                <a:gd name="f13" fmla="*/ f12 1 1249825"/>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49825" h="6858000">
                  <a:moveTo>
                    <a:pt x="f2" y="f2"/>
                  </a:moveTo>
                  <a:lnTo>
                    <a:pt x="f3" y="f2"/>
                  </a:lnTo>
                  <a:lnTo>
                    <a:pt x="f3" y="f4"/>
                  </a:lnTo>
                  <a:lnTo>
                    <a:pt x="f5" y="f4"/>
                  </a:lnTo>
                  <a:lnTo>
                    <a:pt x="f2" y="f2"/>
                  </a:lnTo>
                  <a:close/>
                </a:path>
              </a:pathLst>
            </a:custGeom>
            <a:solidFill>
              <a:srgbClr val="90C226">
                <a:alpha val="65000"/>
              </a:srgbClr>
            </a:solidFill>
            <a:ln cap="rnd">
              <a:noFill/>
              <a:prstDash val="solid"/>
            </a:ln>
          </p:spPr>
          <p:txBody>
            <a:bodyPr lIns="0" tIns="0" rIns="0" bIns="0"/>
            <a:lstStyle/>
            <a:p>
              <a:endParaRPr lang="en-US"/>
            </a:p>
          </p:txBody>
        </p:sp>
        <p:sp>
          <p:nvSpPr>
            <p:cNvPr id="18" name="Isosceles Triangle 27">
              <a:extLst>
                <a:ext uri="{FF2B5EF4-FFF2-40B4-BE49-F238E27FC236}">
                  <a16:creationId xmlns:a16="http://schemas.microsoft.com/office/drawing/2014/main" id="{8D3056A4-3DF2-3116-289A-7867823C5039}"/>
                </a:ext>
              </a:extLst>
            </p:cNvPr>
            <p:cNvSpPr/>
            <p:nvPr/>
          </p:nvSpPr>
          <p:spPr>
            <a:xfrm>
              <a:off x="10371664" y="3589870"/>
              <a:ext cx="1817159" cy="3268129"/>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0000"/>
              </a:srgbClr>
            </a:solidFill>
            <a:ln cap="rnd">
              <a:noFill/>
              <a:prstDash val="solid"/>
            </a:ln>
          </p:spPr>
          <p:txBody>
            <a:bodyPr lIns="0" tIns="0" rIns="0" bIns="0"/>
            <a:lstStyle/>
            <a:p>
              <a:endParaRPr lang="en-US"/>
            </a:p>
          </p:txBody>
        </p:sp>
        <p:sp>
          <p:nvSpPr>
            <p:cNvPr id="19" name="Isosceles Triangle 28">
              <a:extLst>
                <a:ext uri="{FF2B5EF4-FFF2-40B4-BE49-F238E27FC236}">
                  <a16:creationId xmlns:a16="http://schemas.microsoft.com/office/drawing/2014/main" id="{BE7CCDE1-8799-8BDD-A07A-EC95A0520A3E}"/>
                </a:ext>
              </a:extLst>
            </p:cNvPr>
            <p:cNvSpPr/>
            <p:nvPr/>
          </p:nvSpPr>
          <p:spPr>
            <a:xfrm>
              <a:off x="0" y="4013201"/>
              <a:ext cx="448732" cy="2844798"/>
            </a:xfrm>
            <a:custGeom>
              <a:avLst>
                <a:gd name="f8" fmla="val 0"/>
              </a:avLst>
              <a:gdLst>
                <a:gd name="f1" fmla="val 10800000"/>
                <a:gd name="f2" fmla="val 5400000"/>
                <a:gd name="f3" fmla="val 180"/>
                <a:gd name="f4" fmla="val w"/>
                <a:gd name="f5" fmla="val h"/>
                <a:gd name="f6" fmla="val ss"/>
                <a:gd name="f7" fmla="val 0"/>
                <a:gd name="f8" fmla="val 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5000"/>
              </a:srgbClr>
            </a:solidFill>
            <a:ln cap="rnd">
              <a:noFill/>
              <a:prstDash val="solid"/>
            </a:ln>
          </p:spPr>
          <p:txBody>
            <a:bodyPr lIns="0" tIns="0" rIns="0" bIns="0"/>
            <a:lstStyle/>
            <a:p>
              <a:endParaRPr lang="en-US"/>
            </a:p>
          </p:txBody>
        </p:sp>
      </p:grpSp>
      <p:sp>
        <p:nvSpPr>
          <p:cNvPr id="2" name="Text Placeholder 2">
            <a:extLst>
              <a:ext uri="{FF2B5EF4-FFF2-40B4-BE49-F238E27FC236}">
                <a16:creationId xmlns:a16="http://schemas.microsoft.com/office/drawing/2014/main" id="{7A1515D7-682E-1359-9AE8-0FBE951B7D22}"/>
              </a:ext>
            </a:extLst>
          </p:cNvPr>
          <p:cNvSpPr txBox="1">
            <a:spLocks noGrp="1"/>
          </p:cNvSpPr>
          <p:nvPr>
            <p:ph type="body" idx="1"/>
          </p:nvPr>
        </p:nvSpPr>
        <p:spPr>
          <a:xfrm>
            <a:off x="675741" y="2160983"/>
            <a:ext cx="4185620" cy="576264"/>
          </a:xfrm>
        </p:spPr>
        <p:txBody>
          <a:bodyPr anchor="b">
            <a:noAutofit/>
          </a:bodyPr>
          <a:lstStyle>
            <a:lvl1pPr marL="0" indent="0">
              <a:buNone/>
              <a:defRPr sz="2400"/>
            </a:lvl1pPr>
          </a:lstStyle>
          <a:p>
            <a:pPr lvl="0"/>
            <a:r>
              <a:rPr lang="en-US"/>
              <a:t>Click to edit Master text styles</a:t>
            </a:r>
          </a:p>
        </p:txBody>
      </p:sp>
      <p:sp>
        <p:nvSpPr>
          <p:cNvPr id="3" name="Content Placeholder 3">
            <a:extLst>
              <a:ext uri="{FF2B5EF4-FFF2-40B4-BE49-F238E27FC236}">
                <a16:creationId xmlns:a16="http://schemas.microsoft.com/office/drawing/2014/main" id="{DD4ACF0E-9A98-BC53-F6D3-224992498298}"/>
              </a:ext>
            </a:extLst>
          </p:cNvPr>
          <p:cNvSpPr txBox="1">
            <a:spLocks noGrp="1"/>
          </p:cNvSpPr>
          <p:nvPr>
            <p:ph idx="2"/>
          </p:nvPr>
        </p:nvSpPr>
        <p:spPr>
          <a:xfrm>
            <a:off x="675741" y="2737247"/>
            <a:ext cx="4185620" cy="330412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4">
            <a:extLst>
              <a:ext uri="{FF2B5EF4-FFF2-40B4-BE49-F238E27FC236}">
                <a16:creationId xmlns:a16="http://schemas.microsoft.com/office/drawing/2014/main" id="{CA8849E4-2459-002A-4C50-029B774E0E45}"/>
              </a:ext>
            </a:extLst>
          </p:cNvPr>
          <p:cNvSpPr txBox="1">
            <a:spLocks noGrp="1"/>
          </p:cNvSpPr>
          <p:nvPr>
            <p:ph type="body" idx="3"/>
          </p:nvPr>
        </p:nvSpPr>
        <p:spPr>
          <a:xfrm>
            <a:off x="5088379" y="2160983"/>
            <a:ext cx="4185620" cy="576264"/>
          </a:xfrm>
        </p:spPr>
        <p:txBody>
          <a:bodyPr anchor="b">
            <a:noAutofit/>
          </a:bodyPr>
          <a:lstStyle>
            <a:lvl1pPr marL="0" indent="0">
              <a:buNone/>
              <a:defRPr sz="2400"/>
            </a:lvl1pPr>
          </a:lstStyle>
          <a:p>
            <a:pPr lvl="0"/>
            <a:r>
              <a:rPr lang="en-US"/>
              <a:t>Click to edit Master text styles</a:t>
            </a:r>
          </a:p>
        </p:txBody>
      </p:sp>
      <p:sp>
        <p:nvSpPr>
          <p:cNvPr id="5" name="Content Placeholder 5">
            <a:extLst>
              <a:ext uri="{FF2B5EF4-FFF2-40B4-BE49-F238E27FC236}">
                <a16:creationId xmlns:a16="http://schemas.microsoft.com/office/drawing/2014/main" id="{17D51C64-E722-4722-CB95-AAE63288A569}"/>
              </a:ext>
            </a:extLst>
          </p:cNvPr>
          <p:cNvSpPr txBox="1">
            <a:spLocks noGrp="1"/>
          </p:cNvSpPr>
          <p:nvPr>
            <p:ph idx="4"/>
          </p:nvPr>
        </p:nvSpPr>
        <p:spPr>
          <a:xfrm>
            <a:off x="5088379" y="2737247"/>
            <a:ext cx="4185620" cy="330412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6">
            <a:extLst>
              <a:ext uri="{FF2B5EF4-FFF2-40B4-BE49-F238E27FC236}">
                <a16:creationId xmlns:a16="http://schemas.microsoft.com/office/drawing/2014/main" id="{9F091279-EB95-4928-03FA-E68FCF3F475F}"/>
              </a:ext>
            </a:extLst>
          </p:cNvPr>
          <p:cNvSpPr txBox="1">
            <a:spLocks noGrp="1"/>
          </p:cNvSpPr>
          <p:nvPr>
            <p:ph type="dt" sz="half" idx="7"/>
          </p:nvPr>
        </p:nvSpPr>
        <p:spPr>
          <a:xfrm>
            <a:off x="7205133" y="6041358"/>
            <a:ext cx="911940" cy="365129"/>
          </a:xfrm>
        </p:spPr>
        <p:txBody>
          <a:bodyPr/>
          <a:lstStyle>
            <a:lvl1pPr>
              <a:defRPr/>
            </a:lvl1pPr>
          </a:lstStyle>
          <a:p>
            <a:pPr lvl="0"/>
            <a:fld id="{7B3BE058-B9E6-45AE-AC17-2308D16E5E98}" type="datetime1">
              <a:rPr lang="en-IN"/>
              <a:pPr lvl="0"/>
              <a:t>09-09-2024</a:t>
            </a:fld>
            <a:endParaRPr lang="en-IN"/>
          </a:p>
        </p:txBody>
      </p:sp>
      <p:sp>
        <p:nvSpPr>
          <p:cNvPr id="7" name="Footer Placeholder 7">
            <a:extLst>
              <a:ext uri="{FF2B5EF4-FFF2-40B4-BE49-F238E27FC236}">
                <a16:creationId xmlns:a16="http://schemas.microsoft.com/office/drawing/2014/main" id="{4DEEA581-1F11-21CE-4866-958DD883F19F}"/>
              </a:ext>
            </a:extLst>
          </p:cNvPr>
          <p:cNvSpPr txBox="1">
            <a:spLocks noGrp="1"/>
          </p:cNvSpPr>
          <p:nvPr>
            <p:ph type="ftr" sz="quarter" idx="9"/>
          </p:nvPr>
        </p:nvSpPr>
        <p:spPr>
          <a:xfrm>
            <a:off x="677332" y="6041358"/>
            <a:ext cx="6297609" cy="365129"/>
          </a:xfrm>
        </p:spPr>
        <p:txBody>
          <a:bodyPr/>
          <a:lstStyle>
            <a:lvl1pPr>
              <a:defRPr/>
            </a:lvl1pPr>
          </a:lstStyle>
          <a:p>
            <a:pPr lvl="0"/>
            <a:endParaRPr lang="en-IN"/>
          </a:p>
        </p:txBody>
      </p:sp>
      <p:sp>
        <p:nvSpPr>
          <p:cNvPr id="8" name="Slide Number Placeholder 8">
            <a:extLst>
              <a:ext uri="{FF2B5EF4-FFF2-40B4-BE49-F238E27FC236}">
                <a16:creationId xmlns:a16="http://schemas.microsoft.com/office/drawing/2014/main" id="{A78FE0C1-9831-2C43-1C47-E2FCCD06BDDE}"/>
              </a:ext>
            </a:extLst>
          </p:cNvPr>
          <p:cNvSpPr txBox="1">
            <a:spLocks noGrp="1"/>
          </p:cNvSpPr>
          <p:nvPr>
            <p:ph type="sldNum" sz="quarter" idx="8"/>
          </p:nvPr>
        </p:nvSpPr>
        <p:spPr>
          <a:xfrm>
            <a:off x="8590659" y="6041358"/>
            <a:ext cx="683340" cy="365129"/>
          </a:xfrm>
        </p:spPr>
        <p:txBody>
          <a:bodyPr/>
          <a:lstStyle>
            <a:lvl1pPr>
              <a:defRPr/>
            </a:lvl1pPr>
          </a:lstStyle>
          <a:p>
            <a:pPr lvl="0"/>
            <a:fld id="{0CAC8BDC-1628-480A-AB48-81F8BEE8A3D2}" type="slidenum">
              <a:t>‹#›</a:t>
            </a:fld>
            <a:endParaRPr lang="en-IN"/>
          </a:p>
        </p:txBody>
      </p:sp>
    </p:spTree>
    <p:extLst>
      <p:ext uri="{BB962C8B-B14F-4D97-AF65-F5344CB8AC3E}">
        <p14:creationId xmlns:p14="http://schemas.microsoft.com/office/powerpoint/2010/main" val="3163566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5" name="Group 6">
            <a:extLst>
              <a:ext uri="{FF2B5EF4-FFF2-40B4-BE49-F238E27FC236}">
                <a16:creationId xmlns:a16="http://schemas.microsoft.com/office/drawing/2014/main" id="{89B7C433-BFEF-3063-6A33-2190D156641C}"/>
              </a:ext>
            </a:extLst>
          </p:cNvPr>
          <p:cNvGrpSpPr/>
          <p:nvPr/>
        </p:nvGrpSpPr>
        <p:grpSpPr>
          <a:xfrm>
            <a:off x="0" y="-8467"/>
            <a:ext cx="12192005" cy="6866467"/>
            <a:chOff x="0" y="-8467"/>
            <a:chExt cx="12192005" cy="6866467"/>
          </a:xfrm>
        </p:grpSpPr>
        <p:cxnSp>
          <p:nvCxnSpPr>
            <p:cNvPr id="6" name="Straight Connector 19">
              <a:extLst>
                <a:ext uri="{FF2B5EF4-FFF2-40B4-BE49-F238E27FC236}">
                  <a16:creationId xmlns:a16="http://schemas.microsoft.com/office/drawing/2014/main" id="{F494AA57-8FEA-665B-7991-B45ACE3CBBE9}"/>
                </a:ext>
              </a:extLst>
            </p:cNvPr>
            <p:cNvCxnSpPr/>
            <p:nvPr/>
          </p:nvCxnSpPr>
          <p:spPr>
            <a:xfrm>
              <a:off x="9371008" y="0"/>
              <a:ext cx="1219207" cy="6858000"/>
            </a:xfrm>
            <a:prstGeom prst="straightConnector1">
              <a:avLst/>
            </a:prstGeom>
            <a:noFill/>
            <a:ln w="9528" cap="rnd">
              <a:solidFill>
                <a:srgbClr val="BFBFBF"/>
              </a:solidFill>
              <a:prstDash val="solid"/>
            </a:ln>
          </p:spPr>
        </p:cxnSp>
        <p:cxnSp>
          <p:nvCxnSpPr>
            <p:cNvPr id="7" name="Straight Connector 20">
              <a:extLst>
                <a:ext uri="{FF2B5EF4-FFF2-40B4-BE49-F238E27FC236}">
                  <a16:creationId xmlns:a16="http://schemas.microsoft.com/office/drawing/2014/main" id="{C7C9154F-3188-A520-A260-7D4FC5A06BE9}"/>
                </a:ext>
              </a:extLst>
            </p:cNvPr>
            <p:cNvCxnSpPr/>
            <p:nvPr/>
          </p:nvCxnSpPr>
          <p:spPr>
            <a:xfrm flipH="1">
              <a:off x="7425266" y="3681410"/>
              <a:ext cx="4763557" cy="3176590"/>
            </a:xfrm>
            <a:prstGeom prst="straightConnector1">
              <a:avLst/>
            </a:prstGeom>
            <a:noFill/>
            <a:ln w="9528" cap="rnd">
              <a:solidFill>
                <a:srgbClr val="D9D9D9"/>
              </a:solidFill>
              <a:prstDash val="solid"/>
            </a:ln>
          </p:spPr>
        </p:cxnSp>
        <p:sp>
          <p:nvSpPr>
            <p:cNvPr id="8" name="Rectangle 23">
              <a:extLst>
                <a:ext uri="{FF2B5EF4-FFF2-40B4-BE49-F238E27FC236}">
                  <a16:creationId xmlns:a16="http://schemas.microsoft.com/office/drawing/2014/main" id="{7AA3A937-B98F-CB52-7094-4C67CA9CF52F}"/>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val f2"/>
                <a:gd name="f9" fmla="val f3"/>
                <a:gd name="f10" fmla="val f4"/>
                <a:gd name="f11" fmla="+- f10 0 f8"/>
                <a:gd name="f12" fmla="+- f9 0 f8"/>
                <a:gd name="f13" fmla="*/ f12 1 3007349"/>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3007349" h="6866467">
                  <a:moveTo>
                    <a:pt x="f5" y="f2"/>
                  </a:moveTo>
                  <a:lnTo>
                    <a:pt x="f3" y="f2"/>
                  </a:lnTo>
                  <a:lnTo>
                    <a:pt x="f3" y="f4"/>
                  </a:lnTo>
                  <a:lnTo>
                    <a:pt x="f2" y="f4"/>
                  </a:lnTo>
                  <a:lnTo>
                    <a:pt x="f5" y="f2"/>
                  </a:lnTo>
                  <a:close/>
                </a:path>
              </a:pathLst>
            </a:custGeom>
            <a:solidFill>
              <a:srgbClr val="90C226">
                <a:alpha val="30000"/>
              </a:srgbClr>
            </a:solidFill>
            <a:ln cap="rnd">
              <a:noFill/>
              <a:prstDash val="solid"/>
            </a:ln>
          </p:spPr>
          <p:txBody>
            <a:bodyPr lIns="0" tIns="0" rIns="0" bIns="0"/>
            <a:lstStyle/>
            <a:p>
              <a:endParaRPr lang="en-US"/>
            </a:p>
          </p:txBody>
        </p:sp>
        <p:sp>
          <p:nvSpPr>
            <p:cNvPr id="9" name="Rectangle 25">
              <a:extLst>
                <a:ext uri="{FF2B5EF4-FFF2-40B4-BE49-F238E27FC236}">
                  <a16:creationId xmlns:a16="http://schemas.microsoft.com/office/drawing/2014/main" id="{792C8E41-0448-F8B6-1BDA-93F94FC3B46C}"/>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val f2"/>
                <a:gd name="f9" fmla="val f3"/>
                <a:gd name="f10" fmla="val f4"/>
                <a:gd name="f11" fmla="+- f10 0 f8"/>
                <a:gd name="f12" fmla="+- f9 0 f8"/>
                <a:gd name="f13" fmla="*/ f12 1 2573311"/>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573311" h="6866467">
                  <a:moveTo>
                    <a:pt x="f2" y="f2"/>
                  </a:moveTo>
                  <a:lnTo>
                    <a:pt x="f3" y="f2"/>
                  </a:lnTo>
                  <a:lnTo>
                    <a:pt x="f3" y="f4"/>
                  </a:lnTo>
                  <a:lnTo>
                    <a:pt x="f5" y="f4"/>
                  </a:lnTo>
                  <a:lnTo>
                    <a:pt x="f2" y="f2"/>
                  </a:lnTo>
                  <a:close/>
                </a:path>
              </a:pathLst>
            </a:custGeom>
            <a:solidFill>
              <a:srgbClr val="90C226">
                <a:alpha val="20000"/>
              </a:srgbClr>
            </a:solidFill>
            <a:ln cap="rnd">
              <a:noFill/>
              <a:prstDash val="solid"/>
            </a:ln>
          </p:spPr>
          <p:txBody>
            <a:bodyPr lIns="0" tIns="0" rIns="0" bIns="0"/>
            <a:lstStyle/>
            <a:p>
              <a:endParaRPr lang="en-US"/>
            </a:p>
          </p:txBody>
        </p:sp>
        <p:sp>
          <p:nvSpPr>
            <p:cNvPr id="10" name="Isosceles Triangle 23">
              <a:extLst>
                <a:ext uri="{FF2B5EF4-FFF2-40B4-BE49-F238E27FC236}">
                  <a16:creationId xmlns:a16="http://schemas.microsoft.com/office/drawing/2014/main" id="{530C5E43-CA7C-1F44-3C60-C7EE6E0D344A}"/>
                </a:ext>
              </a:extLst>
            </p:cNvPr>
            <p:cNvSpPr/>
            <p:nvPr/>
          </p:nvSpPr>
          <p:spPr>
            <a:xfrm>
              <a:off x="8932334" y="3047996"/>
              <a:ext cx="3259671" cy="3810003"/>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54A021">
                <a:alpha val="72000"/>
              </a:srgbClr>
            </a:solidFill>
            <a:ln cap="rnd">
              <a:noFill/>
              <a:prstDash val="solid"/>
            </a:ln>
          </p:spPr>
          <p:txBody>
            <a:bodyPr lIns="0" tIns="0" rIns="0" bIns="0"/>
            <a:lstStyle/>
            <a:p>
              <a:endParaRPr lang="en-US"/>
            </a:p>
          </p:txBody>
        </p:sp>
        <p:sp>
          <p:nvSpPr>
            <p:cNvPr id="11" name="Rectangle 27">
              <a:extLst>
                <a:ext uri="{FF2B5EF4-FFF2-40B4-BE49-F238E27FC236}">
                  <a16:creationId xmlns:a16="http://schemas.microsoft.com/office/drawing/2014/main" id="{A70C7467-7AD7-EA14-0C7E-AA4142284C0C}"/>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val f2"/>
                <a:gd name="f9" fmla="val f3"/>
                <a:gd name="f10" fmla="val f4"/>
                <a:gd name="f11" fmla="+- f10 0 f8"/>
                <a:gd name="f12" fmla="+- f9 0 f8"/>
                <a:gd name="f13" fmla="*/ f12 1 2858013"/>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858013" h="6866467">
                  <a:moveTo>
                    <a:pt x="f2" y="f2"/>
                  </a:moveTo>
                  <a:lnTo>
                    <a:pt x="f3" y="f2"/>
                  </a:lnTo>
                  <a:lnTo>
                    <a:pt x="f3" y="f4"/>
                  </a:lnTo>
                  <a:lnTo>
                    <a:pt x="f5" y="f4"/>
                  </a:lnTo>
                  <a:lnTo>
                    <a:pt x="f2" y="f2"/>
                  </a:lnTo>
                  <a:close/>
                </a:path>
              </a:pathLst>
            </a:custGeom>
            <a:solidFill>
              <a:srgbClr val="3F7819">
                <a:alpha val="70000"/>
              </a:srgbClr>
            </a:solidFill>
            <a:ln cap="rnd">
              <a:noFill/>
              <a:prstDash val="solid"/>
            </a:ln>
          </p:spPr>
          <p:txBody>
            <a:bodyPr lIns="0" tIns="0" rIns="0" bIns="0"/>
            <a:lstStyle/>
            <a:p>
              <a:endParaRPr lang="en-US"/>
            </a:p>
          </p:txBody>
        </p:sp>
        <p:sp>
          <p:nvSpPr>
            <p:cNvPr id="12" name="Rectangle 28">
              <a:extLst>
                <a:ext uri="{FF2B5EF4-FFF2-40B4-BE49-F238E27FC236}">
                  <a16:creationId xmlns:a16="http://schemas.microsoft.com/office/drawing/2014/main" id="{D3851C5B-C40D-DE66-0B1B-4DB5D62DE914}"/>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val f2"/>
                <a:gd name="f9" fmla="val f3"/>
                <a:gd name="f10" fmla="val f4"/>
                <a:gd name="f11" fmla="+- f10 0 f8"/>
                <a:gd name="f12" fmla="+- f9 0 f8"/>
                <a:gd name="f13" fmla="*/ f12 1 1290094"/>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90094" h="6858000">
                  <a:moveTo>
                    <a:pt x="f5" y="f2"/>
                  </a:moveTo>
                  <a:lnTo>
                    <a:pt x="f3" y="f2"/>
                  </a:lnTo>
                  <a:lnTo>
                    <a:pt x="f3" y="f4"/>
                  </a:lnTo>
                  <a:lnTo>
                    <a:pt x="f2" y="f4"/>
                  </a:lnTo>
                  <a:lnTo>
                    <a:pt x="f5" y="f2"/>
                  </a:lnTo>
                  <a:close/>
                </a:path>
              </a:pathLst>
            </a:custGeom>
            <a:solidFill>
              <a:srgbClr val="C0E474">
                <a:alpha val="70000"/>
              </a:srgbClr>
            </a:solidFill>
            <a:ln cap="rnd">
              <a:noFill/>
              <a:prstDash val="solid"/>
            </a:ln>
          </p:spPr>
          <p:txBody>
            <a:bodyPr lIns="0" tIns="0" rIns="0" bIns="0"/>
            <a:lstStyle/>
            <a:p>
              <a:endParaRPr lang="en-US"/>
            </a:p>
          </p:txBody>
        </p:sp>
        <p:sp>
          <p:nvSpPr>
            <p:cNvPr id="13" name="Rectangle 29">
              <a:extLst>
                <a:ext uri="{FF2B5EF4-FFF2-40B4-BE49-F238E27FC236}">
                  <a16:creationId xmlns:a16="http://schemas.microsoft.com/office/drawing/2014/main" id="{4D85CA9D-3630-4116-5768-DF7BBC959807}"/>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val f2"/>
                <a:gd name="f9" fmla="val f3"/>
                <a:gd name="f10" fmla="val f4"/>
                <a:gd name="f11" fmla="+- f10 0 f8"/>
                <a:gd name="f12" fmla="+- f9 0 f8"/>
                <a:gd name="f13" fmla="*/ f12 1 1249825"/>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49825" h="6858000">
                  <a:moveTo>
                    <a:pt x="f2" y="f2"/>
                  </a:moveTo>
                  <a:lnTo>
                    <a:pt x="f3" y="f2"/>
                  </a:lnTo>
                  <a:lnTo>
                    <a:pt x="f3" y="f4"/>
                  </a:lnTo>
                  <a:lnTo>
                    <a:pt x="f5" y="f4"/>
                  </a:lnTo>
                  <a:lnTo>
                    <a:pt x="f2" y="f2"/>
                  </a:lnTo>
                  <a:close/>
                </a:path>
              </a:pathLst>
            </a:custGeom>
            <a:solidFill>
              <a:srgbClr val="90C226">
                <a:alpha val="65000"/>
              </a:srgbClr>
            </a:solidFill>
            <a:ln cap="rnd">
              <a:noFill/>
              <a:prstDash val="solid"/>
            </a:ln>
          </p:spPr>
          <p:txBody>
            <a:bodyPr lIns="0" tIns="0" rIns="0" bIns="0"/>
            <a:lstStyle/>
            <a:p>
              <a:endParaRPr lang="en-US"/>
            </a:p>
          </p:txBody>
        </p:sp>
        <p:sp>
          <p:nvSpPr>
            <p:cNvPr id="14" name="Isosceles Triangle 27">
              <a:extLst>
                <a:ext uri="{FF2B5EF4-FFF2-40B4-BE49-F238E27FC236}">
                  <a16:creationId xmlns:a16="http://schemas.microsoft.com/office/drawing/2014/main" id="{CF8082E6-CC42-098F-462D-137CE0932156}"/>
                </a:ext>
              </a:extLst>
            </p:cNvPr>
            <p:cNvSpPr/>
            <p:nvPr/>
          </p:nvSpPr>
          <p:spPr>
            <a:xfrm>
              <a:off x="10371664" y="3589870"/>
              <a:ext cx="1817159" cy="3268129"/>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0000"/>
              </a:srgbClr>
            </a:solidFill>
            <a:ln cap="rnd">
              <a:noFill/>
              <a:prstDash val="solid"/>
            </a:ln>
          </p:spPr>
          <p:txBody>
            <a:bodyPr lIns="0" tIns="0" rIns="0" bIns="0"/>
            <a:lstStyle/>
            <a:p>
              <a:endParaRPr lang="en-US"/>
            </a:p>
          </p:txBody>
        </p:sp>
        <p:sp>
          <p:nvSpPr>
            <p:cNvPr id="15" name="Isosceles Triangle 28">
              <a:extLst>
                <a:ext uri="{FF2B5EF4-FFF2-40B4-BE49-F238E27FC236}">
                  <a16:creationId xmlns:a16="http://schemas.microsoft.com/office/drawing/2014/main" id="{91816EC9-EAF8-9377-8935-55076F44A055}"/>
                </a:ext>
              </a:extLst>
            </p:cNvPr>
            <p:cNvSpPr/>
            <p:nvPr/>
          </p:nvSpPr>
          <p:spPr>
            <a:xfrm>
              <a:off x="0" y="4013201"/>
              <a:ext cx="448732" cy="2844798"/>
            </a:xfrm>
            <a:custGeom>
              <a:avLst>
                <a:gd name="f8" fmla="val 0"/>
              </a:avLst>
              <a:gdLst>
                <a:gd name="f1" fmla="val 10800000"/>
                <a:gd name="f2" fmla="val 5400000"/>
                <a:gd name="f3" fmla="val 180"/>
                <a:gd name="f4" fmla="val w"/>
                <a:gd name="f5" fmla="val h"/>
                <a:gd name="f6" fmla="val ss"/>
                <a:gd name="f7" fmla="val 0"/>
                <a:gd name="f8" fmla="val 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5000"/>
              </a:srgbClr>
            </a:solidFill>
            <a:ln cap="rnd">
              <a:noFill/>
              <a:prstDash val="solid"/>
            </a:ln>
          </p:spPr>
          <p:txBody>
            <a:bodyPr lIns="0" tIns="0" rIns="0" bIns="0"/>
            <a:lstStyle/>
            <a:p>
              <a:endParaRPr lang="en-US"/>
            </a:p>
          </p:txBody>
        </p:sp>
      </p:grpSp>
      <p:sp>
        <p:nvSpPr>
          <p:cNvPr id="2" name="Date Placeholder 2">
            <a:extLst>
              <a:ext uri="{FF2B5EF4-FFF2-40B4-BE49-F238E27FC236}">
                <a16:creationId xmlns:a16="http://schemas.microsoft.com/office/drawing/2014/main" id="{C609FF3D-5CD7-14A5-5919-55148E5D6E71}"/>
              </a:ext>
            </a:extLst>
          </p:cNvPr>
          <p:cNvSpPr txBox="1">
            <a:spLocks noGrp="1"/>
          </p:cNvSpPr>
          <p:nvPr>
            <p:ph type="dt" sz="half" idx="7"/>
          </p:nvPr>
        </p:nvSpPr>
        <p:spPr>
          <a:xfrm>
            <a:off x="7205133" y="6041358"/>
            <a:ext cx="911940" cy="365129"/>
          </a:xfrm>
        </p:spPr>
        <p:txBody>
          <a:bodyPr/>
          <a:lstStyle>
            <a:lvl1pPr>
              <a:defRPr/>
            </a:lvl1pPr>
          </a:lstStyle>
          <a:p>
            <a:pPr lvl="0"/>
            <a:fld id="{634751FD-F6B5-4EB7-B0AC-9A10F8CA19A5}" type="datetime1">
              <a:rPr lang="en-IN"/>
              <a:pPr lvl="0"/>
              <a:t>09-09-2024</a:t>
            </a:fld>
            <a:endParaRPr lang="en-IN"/>
          </a:p>
        </p:txBody>
      </p:sp>
      <p:sp>
        <p:nvSpPr>
          <p:cNvPr id="3" name="Footer Placeholder 3">
            <a:extLst>
              <a:ext uri="{FF2B5EF4-FFF2-40B4-BE49-F238E27FC236}">
                <a16:creationId xmlns:a16="http://schemas.microsoft.com/office/drawing/2014/main" id="{58D48977-1CBD-F4DC-12C9-961AE977D132}"/>
              </a:ext>
            </a:extLst>
          </p:cNvPr>
          <p:cNvSpPr txBox="1">
            <a:spLocks noGrp="1"/>
          </p:cNvSpPr>
          <p:nvPr>
            <p:ph type="ftr" sz="quarter" idx="9"/>
          </p:nvPr>
        </p:nvSpPr>
        <p:spPr>
          <a:xfrm>
            <a:off x="677332" y="6041358"/>
            <a:ext cx="6297609" cy="365129"/>
          </a:xfrm>
        </p:spPr>
        <p:txBody>
          <a:bodyPr/>
          <a:lstStyle>
            <a:lvl1pPr>
              <a:defRPr/>
            </a:lvl1pPr>
          </a:lstStyle>
          <a:p>
            <a:pPr lvl="0"/>
            <a:endParaRPr lang="en-IN"/>
          </a:p>
        </p:txBody>
      </p:sp>
      <p:sp>
        <p:nvSpPr>
          <p:cNvPr id="4" name="Slide Number Placeholder 4">
            <a:extLst>
              <a:ext uri="{FF2B5EF4-FFF2-40B4-BE49-F238E27FC236}">
                <a16:creationId xmlns:a16="http://schemas.microsoft.com/office/drawing/2014/main" id="{D2DE2773-2750-0B26-2BCF-FD6EF9EA808A}"/>
              </a:ext>
            </a:extLst>
          </p:cNvPr>
          <p:cNvSpPr txBox="1">
            <a:spLocks noGrp="1"/>
          </p:cNvSpPr>
          <p:nvPr>
            <p:ph type="sldNum" sz="quarter" idx="8"/>
          </p:nvPr>
        </p:nvSpPr>
        <p:spPr>
          <a:xfrm>
            <a:off x="8590659" y="6041358"/>
            <a:ext cx="683340" cy="365129"/>
          </a:xfrm>
        </p:spPr>
        <p:txBody>
          <a:bodyPr/>
          <a:lstStyle>
            <a:lvl1pPr>
              <a:defRPr/>
            </a:lvl1pPr>
          </a:lstStyle>
          <a:p>
            <a:pPr lvl="0"/>
            <a:fld id="{97AE4FD4-267D-4307-9207-3C355AE822EE}" type="slidenum">
              <a:t>‹#›</a:t>
            </a:fld>
            <a:endParaRPr lang="en-IN"/>
          </a:p>
        </p:txBody>
      </p:sp>
    </p:spTree>
    <p:extLst>
      <p:ext uri="{BB962C8B-B14F-4D97-AF65-F5344CB8AC3E}">
        <p14:creationId xmlns:p14="http://schemas.microsoft.com/office/powerpoint/2010/main" val="686088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B2D18E1A-F958-7FD7-881C-9C70C19E87C6}"/>
              </a:ext>
            </a:extLst>
          </p:cNvPr>
          <p:cNvGrpSpPr/>
          <p:nvPr/>
        </p:nvGrpSpPr>
        <p:grpSpPr>
          <a:xfrm>
            <a:off x="0" y="-8467"/>
            <a:ext cx="12192005" cy="6866467"/>
            <a:chOff x="0" y="-8467"/>
            <a:chExt cx="12192005" cy="6866467"/>
          </a:xfrm>
        </p:grpSpPr>
        <p:cxnSp>
          <p:nvCxnSpPr>
            <p:cNvPr id="5" name="Straight Connector 19">
              <a:extLst>
                <a:ext uri="{FF2B5EF4-FFF2-40B4-BE49-F238E27FC236}">
                  <a16:creationId xmlns:a16="http://schemas.microsoft.com/office/drawing/2014/main" id="{C457F002-EB95-E340-A8ED-D2F3C4E9C7BA}"/>
                </a:ext>
              </a:extLst>
            </p:cNvPr>
            <p:cNvCxnSpPr/>
            <p:nvPr/>
          </p:nvCxnSpPr>
          <p:spPr>
            <a:xfrm>
              <a:off x="9371008" y="0"/>
              <a:ext cx="1219207" cy="6858000"/>
            </a:xfrm>
            <a:prstGeom prst="straightConnector1">
              <a:avLst/>
            </a:prstGeom>
            <a:noFill/>
            <a:ln w="9528" cap="rnd">
              <a:solidFill>
                <a:srgbClr val="BFBFBF"/>
              </a:solidFill>
              <a:prstDash val="solid"/>
            </a:ln>
          </p:spPr>
        </p:cxnSp>
        <p:cxnSp>
          <p:nvCxnSpPr>
            <p:cNvPr id="6" name="Straight Connector 20">
              <a:extLst>
                <a:ext uri="{FF2B5EF4-FFF2-40B4-BE49-F238E27FC236}">
                  <a16:creationId xmlns:a16="http://schemas.microsoft.com/office/drawing/2014/main" id="{6FBA687F-E43D-7A49-DF28-A31769D15160}"/>
                </a:ext>
              </a:extLst>
            </p:cNvPr>
            <p:cNvCxnSpPr/>
            <p:nvPr/>
          </p:nvCxnSpPr>
          <p:spPr>
            <a:xfrm flipH="1">
              <a:off x="7425266" y="3681410"/>
              <a:ext cx="4763557" cy="3176590"/>
            </a:xfrm>
            <a:prstGeom prst="straightConnector1">
              <a:avLst/>
            </a:prstGeom>
            <a:noFill/>
            <a:ln w="9528" cap="rnd">
              <a:solidFill>
                <a:srgbClr val="D9D9D9"/>
              </a:solidFill>
              <a:prstDash val="solid"/>
            </a:ln>
          </p:spPr>
        </p:cxnSp>
        <p:sp>
          <p:nvSpPr>
            <p:cNvPr id="7" name="Rectangle 23">
              <a:extLst>
                <a:ext uri="{FF2B5EF4-FFF2-40B4-BE49-F238E27FC236}">
                  <a16:creationId xmlns:a16="http://schemas.microsoft.com/office/drawing/2014/main" id="{4223F8AB-11E6-A475-F450-9F5B9162BC08}"/>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val f2"/>
                <a:gd name="f9" fmla="val f3"/>
                <a:gd name="f10" fmla="val f4"/>
                <a:gd name="f11" fmla="+- f10 0 f8"/>
                <a:gd name="f12" fmla="+- f9 0 f8"/>
                <a:gd name="f13" fmla="*/ f12 1 3007349"/>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3007349" h="6866467">
                  <a:moveTo>
                    <a:pt x="f5" y="f2"/>
                  </a:moveTo>
                  <a:lnTo>
                    <a:pt x="f3" y="f2"/>
                  </a:lnTo>
                  <a:lnTo>
                    <a:pt x="f3" y="f4"/>
                  </a:lnTo>
                  <a:lnTo>
                    <a:pt x="f2" y="f4"/>
                  </a:lnTo>
                  <a:lnTo>
                    <a:pt x="f5" y="f2"/>
                  </a:lnTo>
                  <a:close/>
                </a:path>
              </a:pathLst>
            </a:custGeom>
            <a:solidFill>
              <a:srgbClr val="90C226">
                <a:alpha val="30000"/>
              </a:srgbClr>
            </a:solidFill>
            <a:ln cap="rnd">
              <a:noFill/>
              <a:prstDash val="solid"/>
            </a:ln>
          </p:spPr>
          <p:txBody>
            <a:bodyPr lIns="0" tIns="0" rIns="0" bIns="0"/>
            <a:lstStyle/>
            <a:p>
              <a:endParaRPr lang="en-US"/>
            </a:p>
          </p:txBody>
        </p:sp>
        <p:sp>
          <p:nvSpPr>
            <p:cNvPr id="8" name="Rectangle 25">
              <a:extLst>
                <a:ext uri="{FF2B5EF4-FFF2-40B4-BE49-F238E27FC236}">
                  <a16:creationId xmlns:a16="http://schemas.microsoft.com/office/drawing/2014/main" id="{24AD39F7-027A-E913-1090-9DB45F911517}"/>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val f2"/>
                <a:gd name="f9" fmla="val f3"/>
                <a:gd name="f10" fmla="val f4"/>
                <a:gd name="f11" fmla="+- f10 0 f8"/>
                <a:gd name="f12" fmla="+- f9 0 f8"/>
                <a:gd name="f13" fmla="*/ f12 1 2573311"/>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573311" h="6866467">
                  <a:moveTo>
                    <a:pt x="f2" y="f2"/>
                  </a:moveTo>
                  <a:lnTo>
                    <a:pt x="f3" y="f2"/>
                  </a:lnTo>
                  <a:lnTo>
                    <a:pt x="f3" y="f4"/>
                  </a:lnTo>
                  <a:lnTo>
                    <a:pt x="f5" y="f4"/>
                  </a:lnTo>
                  <a:lnTo>
                    <a:pt x="f2" y="f2"/>
                  </a:lnTo>
                  <a:close/>
                </a:path>
              </a:pathLst>
            </a:custGeom>
            <a:solidFill>
              <a:srgbClr val="90C226">
                <a:alpha val="20000"/>
              </a:srgbClr>
            </a:solidFill>
            <a:ln cap="rnd">
              <a:noFill/>
              <a:prstDash val="solid"/>
            </a:ln>
          </p:spPr>
          <p:txBody>
            <a:bodyPr lIns="0" tIns="0" rIns="0" bIns="0"/>
            <a:lstStyle/>
            <a:p>
              <a:endParaRPr lang="en-US"/>
            </a:p>
          </p:txBody>
        </p:sp>
        <p:sp>
          <p:nvSpPr>
            <p:cNvPr id="9" name="Isosceles Triangle 23">
              <a:extLst>
                <a:ext uri="{FF2B5EF4-FFF2-40B4-BE49-F238E27FC236}">
                  <a16:creationId xmlns:a16="http://schemas.microsoft.com/office/drawing/2014/main" id="{5891C6CB-D84E-80C5-873F-BBE7829B33E7}"/>
                </a:ext>
              </a:extLst>
            </p:cNvPr>
            <p:cNvSpPr/>
            <p:nvPr/>
          </p:nvSpPr>
          <p:spPr>
            <a:xfrm>
              <a:off x="8932334" y="3047996"/>
              <a:ext cx="3259671" cy="3810003"/>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54A021">
                <a:alpha val="72000"/>
              </a:srgbClr>
            </a:solidFill>
            <a:ln cap="rnd">
              <a:noFill/>
              <a:prstDash val="solid"/>
            </a:ln>
          </p:spPr>
          <p:txBody>
            <a:bodyPr lIns="0" tIns="0" rIns="0" bIns="0"/>
            <a:lstStyle/>
            <a:p>
              <a:endParaRPr lang="en-US"/>
            </a:p>
          </p:txBody>
        </p:sp>
        <p:sp>
          <p:nvSpPr>
            <p:cNvPr id="10" name="Rectangle 27">
              <a:extLst>
                <a:ext uri="{FF2B5EF4-FFF2-40B4-BE49-F238E27FC236}">
                  <a16:creationId xmlns:a16="http://schemas.microsoft.com/office/drawing/2014/main" id="{BDD2349D-E60E-1E73-CEB2-4641B6DD3440}"/>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val f2"/>
                <a:gd name="f9" fmla="val f3"/>
                <a:gd name="f10" fmla="val f4"/>
                <a:gd name="f11" fmla="+- f10 0 f8"/>
                <a:gd name="f12" fmla="+- f9 0 f8"/>
                <a:gd name="f13" fmla="*/ f12 1 2858013"/>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858013" h="6866467">
                  <a:moveTo>
                    <a:pt x="f2" y="f2"/>
                  </a:moveTo>
                  <a:lnTo>
                    <a:pt x="f3" y="f2"/>
                  </a:lnTo>
                  <a:lnTo>
                    <a:pt x="f3" y="f4"/>
                  </a:lnTo>
                  <a:lnTo>
                    <a:pt x="f5" y="f4"/>
                  </a:lnTo>
                  <a:lnTo>
                    <a:pt x="f2" y="f2"/>
                  </a:lnTo>
                  <a:close/>
                </a:path>
              </a:pathLst>
            </a:custGeom>
            <a:solidFill>
              <a:srgbClr val="3F7819">
                <a:alpha val="70000"/>
              </a:srgbClr>
            </a:solidFill>
            <a:ln cap="rnd">
              <a:noFill/>
              <a:prstDash val="solid"/>
            </a:ln>
          </p:spPr>
          <p:txBody>
            <a:bodyPr lIns="0" tIns="0" rIns="0" bIns="0"/>
            <a:lstStyle/>
            <a:p>
              <a:endParaRPr lang="en-US"/>
            </a:p>
          </p:txBody>
        </p:sp>
        <p:sp>
          <p:nvSpPr>
            <p:cNvPr id="11" name="Rectangle 28">
              <a:extLst>
                <a:ext uri="{FF2B5EF4-FFF2-40B4-BE49-F238E27FC236}">
                  <a16:creationId xmlns:a16="http://schemas.microsoft.com/office/drawing/2014/main" id="{852B1AF9-4D1C-B46C-B194-9217109A36D0}"/>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val f2"/>
                <a:gd name="f9" fmla="val f3"/>
                <a:gd name="f10" fmla="val f4"/>
                <a:gd name="f11" fmla="+- f10 0 f8"/>
                <a:gd name="f12" fmla="+- f9 0 f8"/>
                <a:gd name="f13" fmla="*/ f12 1 1290094"/>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90094" h="6858000">
                  <a:moveTo>
                    <a:pt x="f5" y="f2"/>
                  </a:moveTo>
                  <a:lnTo>
                    <a:pt x="f3" y="f2"/>
                  </a:lnTo>
                  <a:lnTo>
                    <a:pt x="f3" y="f4"/>
                  </a:lnTo>
                  <a:lnTo>
                    <a:pt x="f2" y="f4"/>
                  </a:lnTo>
                  <a:lnTo>
                    <a:pt x="f5" y="f2"/>
                  </a:lnTo>
                  <a:close/>
                </a:path>
              </a:pathLst>
            </a:custGeom>
            <a:solidFill>
              <a:srgbClr val="C0E474">
                <a:alpha val="70000"/>
              </a:srgbClr>
            </a:solidFill>
            <a:ln cap="rnd">
              <a:noFill/>
              <a:prstDash val="solid"/>
            </a:ln>
          </p:spPr>
          <p:txBody>
            <a:bodyPr lIns="0" tIns="0" rIns="0" bIns="0"/>
            <a:lstStyle/>
            <a:p>
              <a:endParaRPr lang="en-US"/>
            </a:p>
          </p:txBody>
        </p:sp>
        <p:sp>
          <p:nvSpPr>
            <p:cNvPr id="12" name="Rectangle 29">
              <a:extLst>
                <a:ext uri="{FF2B5EF4-FFF2-40B4-BE49-F238E27FC236}">
                  <a16:creationId xmlns:a16="http://schemas.microsoft.com/office/drawing/2014/main" id="{390DD0F0-3C9E-FB3C-2C0F-CC329CE59A0F}"/>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val f2"/>
                <a:gd name="f9" fmla="val f3"/>
                <a:gd name="f10" fmla="val f4"/>
                <a:gd name="f11" fmla="+- f10 0 f8"/>
                <a:gd name="f12" fmla="+- f9 0 f8"/>
                <a:gd name="f13" fmla="*/ f12 1 1249825"/>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49825" h="6858000">
                  <a:moveTo>
                    <a:pt x="f2" y="f2"/>
                  </a:moveTo>
                  <a:lnTo>
                    <a:pt x="f3" y="f2"/>
                  </a:lnTo>
                  <a:lnTo>
                    <a:pt x="f3" y="f4"/>
                  </a:lnTo>
                  <a:lnTo>
                    <a:pt x="f5" y="f4"/>
                  </a:lnTo>
                  <a:lnTo>
                    <a:pt x="f2" y="f2"/>
                  </a:lnTo>
                  <a:close/>
                </a:path>
              </a:pathLst>
            </a:custGeom>
            <a:solidFill>
              <a:srgbClr val="90C226">
                <a:alpha val="65000"/>
              </a:srgbClr>
            </a:solidFill>
            <a:ln cap="rnd">
              <a:noFill/>
              <a:prstDash val="solid"/>
            </a:ln>
          </p:spPr>
          <p:txBody>
            <a:bodyPr lIns="0" tIns="0" rIns="0" bIns="0"/>
            <a:lstStyle/>
            <a:p>
              <a:endParaRPr lang="en-US"/>
            </a:p>
          </p:txBody>
        </p:sp>
        <p:sp>
          <p:nvSpPr>
            <p:cNvPr id="13" name="Isosceles Triangle 27">
              <a:extLst>
                <a:ext uri="{FF2B5EF4-FFF2-40B4-BE49-F238E27FC236}">
                  <a16:creationId xmlns:a16="http://schemas.microsoft.com/office/drawing/2014/main" id="{066463B3-70DB-E29D-F6C8-6AEC377D6129}"/>
                </a:ext>
              </a:extLst>
            </p:cNvPr>
            <p:cNvSpPr/>
            <p:nvPr/>
          </p:nvSpPr>
          <p:spPr>
            <a:xfrm>
              <a:off x="10371664" y="3589870"/>
              <a:ext cx="1817159" cy="3268129"/>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0000"/>
              </a:srgbClr>
            </a:solidFill>
            <a:ln cap="rnd">
              <a:noFill/>
              <a:prstDash val="solid"/>
            </a:ln>
          </p:spPr>
          <p:txBody>
            <a:bodyPr lIns="0" tIns="0" rIns="0" bIns="0"/>
            <a:lstStyle/>
            <a:p>
              <a:endParaRPr lang="en-US"/>
            </a:p>
          </p:txBody>
        </p:sp>
        <p:sp>
          <p:nvSpPr>
            <p:cNvPr id="14" name="Isosceles Triangle 28">
              <a:extLst>
                <a:ext uri="{FF2B5EF4-FFF2-40B4-BE49-F238E27FC236}">
                  <a16:creationId xmlns:a16="http://schemas.microsoft.com/office/drawing/2014/main" id="{4077C75B-CE7C-62DC-1F0E-1B1FA99CDDCC}"/>
                </a:ext>
              </a:extLst>
            </p:cNvPr>
            <p:cNvSpPr/>
            <p:nvPr/>
          </p:nvSpPr>
          <p:spPr>
            <a:xfrm>
              <a:off x="0" y="4013201"/>
              <a:ext cx="448732" cy="2844798"/>
            </a:xfrm>
            <a:custGeom>
              <a:avLst>
                <a:gd name="f8" fmla="val 0"/>
              </a:avLst>
              <a:gdLst>
                <a:gd name="f1" fmla="val 10800000"/>
                <a:gd name="f2" fmla="val 5400000"/>
                <a:gd name="f3" fmla="val 180"/>
                <a:gd name="f4" fmla="val w"/>
                <a:gd name="f5" fmla="val h"/>
                <a:gd name="f6" fmla="val ss"/>
                <a:gd name="f7" fmla="val 0"/>
                <a:gd name="f8" fmla="val 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5000"/>
              </a:srgbClr>
            </a:solidFill>
            <a:ln cap="rnd">
              <a:noFill/>
              <a:prstDash val="solid"/>
            </a:ln>
          </p:spPr>
          <p:txBody>
            <a:bodyPr lIns="0" tIns="0" rIns="0" bIns="0"/>
            <a:lstStyle/>
            <a:p>
              <a:endParaRPr lang="en-US"/>
            </a:p>
          </p:txBody>
        </p:sp>
      </p:grpSp>
      <p:sp>
        <p:nvSpPr>
          <p:cNvPr id="2" name="Footer Placeholder 2">
            <a:extLst>
              <a:ext uri="{FF2B5EF4-FFF2-40B4-BE49-F238E27FC236}">
                <a16:creationId xmlns:a16="http://schemas.microsoft.com/office/drawing/2014/main" id="{04D75AC2-4953-76F1-5932-24CC1215E2BC}"/>
              </a:ext>
            </a:extLst>
          </p:cNvPr>
          <p:cNvSpPr txBox="1">
            <a:spLocks noGrp="1"/>
          </p:cNvSpPr>
          <p:nvPr>
            <p:ph type="ftr" sz="quarter" idx="9"/>
          </p:nvPr>
        </p:nvSpPr>
        <p:spPr>
          <a:xfrm>
            <a:off x="677332" y="6041358"/>
            <a:ext cx="6297609" cy="365129"/>
          </a:xfrm>
        </p:spPr>
        <p:txBody>
          <a:bodyPr/>
          <a:lstStyle>
            <a:lvl1pPr>
              <a:defRPr/>
            </a:lvl1pPr>
          </a:lstStyle>
          <a:p>
            <a:pPr lvl="0"/>
            <a:endParaRPr lang="en-IN"/>
          </a:p>
        </p:txBody>
      </p:sp>
      <p:sp>
        <p:nvSpPr>
          <p:cNvPr id="3" name="Slide Number Placeholder 3">
            <a:extLst>
              <a:ext uri="{FF2B5EF4-FFF2-40B4-BE49-F238E27FC236}">
                <a16:creationId xmlns:a16="http://schemas.microsoft.com/office/drawing/2014/main" id="{FF2DEC96-4AF1-6581-E3B0-6252B215B72E}"/>
              </a:ext>
            </a:extLst>
          </p:cNvPr>
          <p:cNvSpPr txBox="1">
            <a:spLocks noGrp="1"/>
          </p:cNvSpPr>
          <p:nvPr>
            <p:ph type="sldNum" sz="quarter" idx="8"/>
          </p:nvPr>
        </p:nvSpPr>
        <p:spPr>
          <a:xfrm>
            <a:off x="8590659" y="6041358"/>
            <a:ext cx="683340" cy="365129"/>
          </a:xfrm>
        </p:spPr>
        <p:txBody>
          <a:bodyPr/>
          <a:lstStyle>
            <a:lvl1pPr>
              <a:defRPr/>
            </a:lvl1pPr>
          </a:lstStyle>
          <a:p>
            <a:pPr lvl="0"/>
            <a:fld id="{D1625DE9-D7DD-4F9B-8172-278697E2A8CF}" type="slidenum">
              <a:t>‹#›</a:t>
            </a:fld>
            <a:endParaRPr lang="en-IN"/>
          </a:p>
        </p:txBody>
      </p:sp>
    </p:spTree>
    <p:extLst>
      <p:ext uri="{BB962C8B-B14F-4D97-AF65-F5344CB8AC3E}">
        <p14:creationId xmlns:p14="http://schemas.microsoft.com/office/powerpoint/2010/main" val="3730862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2BF5B6C-3E0D-A837-6B21-6255DCC74D92}"/>
              </a:ext>
            </a:extLst>
          </p:cNvPr>
          <p:cNvGrpSpPr/>
          <p:nvPr/>
        </p:nvGrpSpPr>
        <p:grpSpPr>
          <a:xfrm>
            <a:off x="0" y="-8467"/>
            <a:ext cx="12192005" cy="6866467"/>
            <a:chOff x="0" y="-8467"/>
            <a:chExt cx="12192005" cy="6866467"/>
          </a:xfrm>
        </p:grpSpPr>
        <p:cxnSp>
          <p:nvCxnSpPr>
            <p:cNvPr id="8" name="Straight Connector 19">
              <a:extLst>
                <a:ext uri="{FF2B5EF4-FFF2-40B4-BE49-F238E27FC236}">
                  <a16:creationId xmlns:a16="http://schemas.microsoft.com/office/drawing/2014/main" id="{9DE4B0EC-02FE-6DCD-FA9D-212ED28AEC04}"/>
                </a:ext>
              </a:extLst>
            </p:cNvPr>
            <p:cNvCxnSpPr/>
            <p:nvPr/>
          </p:nvCxnSpPr>
          <p:spPr>
            <a:xfrm>
              <a:off x="9371008" y="0"/>
              <a:ext cx="1219207" cy="6858000"/>
            </a:xfrm>
            <a:prstGeom prst="straightConnector1">
              <a:avLst/>
            </a:prstGeom>
            <a:noFill/>
            <a:ln w="9528" cap="rnd">
              <a:solidFill>
                <a:srgbClr val="BFBFBF"/>
              </a:solidFill>
              <a:prstDash val="solid"/>
            </a:ln>
          </p:spPr>
        </p:cxnSp>
        <p:cxnSp>
          <p:nvCxnSpPr>
            <p:cNvPr id="9" name="Straight Connector 20">
              <a:extLst>
                <a:ext uri="{FF2B5EF4-FFF2-40B4-BE49-F238E27FC236}">
                  <a16:creationId xmlns:a16="http://schemas.microsoft.com/office/drawing/2014/main" id="{B69985BD-C7BB-4817-1D2C-E4C10BF6A732}"/>
                </a:ext>
              </a:extLst>
            </p:cNvPr>
            <p:cNvCxnSpPr/>
            <p:nvPr/>
          </p:nvCxnSpPr>
          <p:spPr>
            <a:xfrm flipH="1">
              <a:off x="7425266" y="3681410"/>
              <a:ext cx="4763557" cy="3176590"/>
            </a:xfrm>
            <a:prstGeom prst="straightConnector1">
              <a:avLst/>
            </a:prstGeom>
            <a:noFill/>
            <a:ln w="9528" cap="rnd">
              <a:solidFill>
                <a:srgbClr val="D9D9D9"/>
              </a:solidFill>
              <a:prstDash val="solid"/>
            </a:ln>
          </p:spPr>
        </p:cxnSp>
        <p:sp>
          <p:nvSpPr>
            <p:cNvPr id="10" name="Rectangle 23">
              <a:extLst>
                <a:ext uri="{FF2B5EF4-FFF2-40B4-BE49-F238E27FC236}">
                  <a16:creationId xmlns:a16="http://schemas.microsoft.com/office/drawing/2014/main" id="{E58D6C42-B291-2E22-C8A3-5B3553701B72}"/>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val f2"/>
                <a:gd name="f9" fmla="val f3"/>
                <a:gd name="f10" fmla="val f4"/>
                <a:gd name="f11" fmla="+- f10 0 f8"/>
                <a:gd name="f12" fmla="+- f9 0 f8"/>
                <a:gd name="f13" fmla="*/ f12 1 3007349"/>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3007349" h="6866467">
                  <a:moveTo>
                    <a:pt x="f5" y="f2"/>
                  </a:moveTo>
                  <a:lnTo>
                    <a:pt x="f3" y="f2"/>
                  </a:lnTo>
                  <a:lnTo>
                    <a:pt x="f3" y="f4"/>
                  </a:lnTo>
                  <a:lnTo>
                    <a:pt x="f2" y="f4"/>
                  </a:lnTo>
                  <a:lnTo>
                    <a:pt x="f5" y="f2"/>
                  </a:lnTo>
                  <a:close/>
                </a:path>
              </a:pathLst>
            </a:custGeom>
            <a:solidFill>
              <a:srgbClr val="90C226">
                <a:alpha val="30000"/>
              </a:srgbClr>
            </a:solidFill>
            <a:ln cap="rnd">
              <a:noFill/>
              <a:prstDash val="solid"/>
            </a:ln>
          </p:spPr>
          <p:txBody>
            <a:bodyPr lIns="0" tIns="0" rIns="0" bIns="0"/>
            <a:lstStyle/>
            <a:p>
              <a:endParaRPr lang="en-US"/>
            </a:p>
          </p:txBody>
        </p:sp>
        <p:sp>
          <p:nvSpPr>
            <p:cNvPr id="11" name="Rectangle 25">
              <a:extLst>
                <a:ext uri="{FF2B5EF4-FFF2-40B4-BE49-F238E27FC236}">
                  <a16:creationId xmlns:a16="http://schemas.microsoft.com/office/drawing/2014/main" id="{DF0CED2A-C09C-F1F8-6305-201A661435F5}"/>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val f2"/>
                <a:gd name="f9" fmla="val f3"/>
                <a:gd name="f10" fmla="val f4"/>
                <a:gd name="f11" fmla="+- f10 0 f8"/>
                <a:gd name="f12" fmla="+- f9 0 f8"/>
                <a:gd name="f13" fmla="*/ f12 1 2573311"/>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573311" h="6866467">
                  <a:moveTo>
                    <a:pt x="f2" y="f2"/>
                  </a:moveTo>
                  <a:lnTo>
                    <a:pt x="f3" y="f2"/>
                  </a:lnTo>
                  <a:lnTo>
                    <a:pt x="f3" y="f4"/>
                  </a:lnTo>
                  <a:lnTo>
                    <a:pt x="f5" y="f4"/>
                  </a:lnTo>
                  <a:lnTo>
                    <a:pt x="f2" y="f2"/>
                  </a:lnTo>
                  <a:close/>
                </a:path>
              </a:pathLst>
            </a:custGeom>
            <a:solidFill>
              <a:srgbClr val="90C226">
                <a:alpha val="20000"/>
              </a:srgbClr>
            </a:solidFill>
            <a:ln cap="rnd">
              <a:noFill/>
              <a:prstDash val="solid"/>
            </a:ln>
          </p:spPr>
          <p:txBody>
            <a:bodyPr lIns="0" tIns="0" rIns="0" bIns="0"/>
            <a:lstStyle/>
            <a:p>
              <a:endParaRPr lang="en-US"/>
            </a:p>
          </p:txBody>
        </p:sp>
        <p:sp>
          <p:nvSpPr>
            <p:cNvPr id="12" name="Isosceles Triangle 23">
              <a:extLst>
                <a:ext uri="{FF2B5EF4-FFF2-40B4-BE49-F238E27FC236}">
                  <a16:creationId xmlns:a16="http://schemas.microsoft.com/office/drawing/2014/main" id="{2957435E-72D8-2AB1-C9EB-DAABFC4B1CCC}"/>
                </a:ext>
              </a:extLst>
            </p:cNvPr>
            <p:cNvSpPr/>
            <p:nvPr/>
          </p:nvSpPr>
          <p:spPr>
            <a:xfrm>
              <a:off x="8932334" y="3047996"/>
              <a:ext cx="3259671" cy="3810003"/>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54A021">
                <a:alpha val="72000"/>
              </a:srgbClr>
            </a:solidFill>
            <a:ln cap="rnd">
              <a:noFill/>
              <a:prstDash val="solid"/>
            </a:ln>
          </p:spPr>
          <p:txBody>
            <a:bodyPr lIns="0" tIns="0" rIns="0" bIns="0"/>
            <a:lstStyle/>
            <a:p>
              <a:endParaRPr lang="en-US"/>
            </a:p>
          </p:txBody>
        </p:sp>
        <p:sp>
          <p:nvSpPr>
            <p:cNvPr id="13" name="Rectangle 27">
              <a:extLst>
                <a:ext uri="{FF2B5EF4-FFF2-40B4-BE49-F238E27FC236}">
                  <a16:creationId xmlns:a16="http://schemas.microsoft.com/office/drawing/2014/main" id="{6611DD64-892B-57DE-B6B8-2128A63F462B}"/>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val f2"/>
                <a:gd name="f9" fmla="val f3"/>
                <a:gd name="f10" fmla="val f4"/>
                <a:gd name="f11" fmla="+- f10 0 f8"/>
                <a:gd name="f12" fmla="+- f9 0 f8"/>
                <a:gd name="f13" fmla="*/ f12 1 2858013"/>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858013" h="6866467">
                  <a:moveTo>
                    <a:pt x="f2" y="f2"/>
                  </a:moveTo>
                  <a:lnTo>
                    <a:pt x="f3" y="f2"/>
                  </a:lnTo>
                  <a:lnTo>
                    <a:pt x="f3" y="f4"/>
                  </a:lnTo>
                  <a:lnTo>
                    <a:pt x="f5" y="f4"/>
                  </a:lnTo>
                  <a:lnTo>
                    <a:pt x="f2" y="f2"/>
                  </a:lnTo>
                  <a:close/>
                </a:path>
              </a:pathLst>
            </a:custGeom>
            <a:solidFill>
              <a:srgbClr val="3F7819">
                <a:alpha val="70000"/>
              </a:srgbClr>
            </a:solidFill>
            <a:ln cap="rnd">
              <a:noFill/>
              <a:prstDash val="solid"/>
            </a:ln>
          </p:spPr>
          <p:txBody>
            <a:bodyPr lIns="0" tIns="0" rIns="0" bIns="0"/>
            <a:lstStyle/>
            <a:p>
              <a:endParaRPr lang="en-US"/>
            </a:p>
          </p:txBody>
        </p:sp>
        <p:sp>
          <p:nvSpPr>
            <p:cNvPr id="14" name="Rectangle 28">
              <a:extLst>
                <a:ext uri="{FF2B5EF4-FFF2-40B4-BE49-F238E27FC236}">
                  <a16:creationId xmlns:a16="http://schemas.microsoft.com/office/drawing/2014/main" id="{152373D6-4862-E614-76C1-6FD484A4662C}"/>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val f2"/>
                <a:gd name="f9" fmla="val f3"/>
                <a:gd name="f10" fmla="val f4"/>
                <a:gd name="f11" fmla="+- f10 0 f8"/>
                <a:gd name="f12" fmla="+- f9 0 f8"/>
                <a:gd name="f13" fmla="*/ f12 1 1290094"/>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90094" h="6858000">
                  <a:moveTo>
                    <a:pt x="f5" y="f2"/>
                  </a:moveTo>
                  <a:lnTo>
                    <a:pt x="f3" y="f2"/>
                  </a:lnTo>
                  <a:lnTo>
                    <a:pt x="f3" y="f4"/>
                  </a:lnTo>
                  <a:lnTo>
                    <a:pt x="f2" y="f4"/>
                  </a:lnTo>
                  <a:lnTo>
                    <a:pt x="f5" y="f2"/>
                  </a:lnTo>
                  <a:close/>
                </a:path>
              </a:pathLst>
            </a:custGeom>
            <a:solidFill>
              <a:srgbClr val="C0E474">
                <a:alpha val="70000"/>
              </a:srgbClr>
            </a:solidFill>
            <a:ln cap="rnd">
              <a:noFill/>
              <a:prstDash val="solid"/>
            </a:ln>
          </p:spPr>
          <p:txBody>
            <a:bodyPr lIns="0" tIns="0" rIns="0" bIns="0"/>
            <a:lstStyle/>
            <a:p>
              <a:endParaRPr lang="en-US"/>
            </a:p>
          </p:txBody>
        </p:sp>
        <p:sp>
          <p:nvSpPr>
            <p:cNvPr id="15" name="Rectangle 29">
              <a:extLst>
                <a:ext uri="{FF2B5EF4-FFF2-40B4-BE49-F238E27FC236}">
                  <a16:creationId xmlns:a16="http://schemas.microsoft.com/office/drawing/2014/main" id="{46FCCECA-B586-CE01-1194-DE7F3A1785B7}"/>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val f2"/>
                <a:gd name="f9" fmla="val f3"/>
                <a:gd name="f10" fmla="val f4"/>
                <a:gd name="f11" fmla="+- f10 0 f8"/>
                <a:gd name="f12" fmla="+- f9 0 f8"/>
                <a:gd name="f13" fmla="*/ f12 1 1249825"/>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49825" h="6858000">
                  <a:moveTo>
                    <a:pt x="f2" y="f2"/>
                  </a:moveTo>
                  <a:lnTo>
                    <a:pt x="f3" y="f2"/>
                  </a:lnTo>
                  <a:lnTo>
                    <a:pt x="f3" y="f4"/>
                  </a:lnTo>
                  <a:lnTo>
                    <a:pt x="f5" y="f4"/>
                  </a:lnTo>
                  <a:lnTo>
                    <a:pt x="f2" y="f2"/>
                  </a:lnTo>
                  <a:close/>
                </a:path>
              </a:pathLst>
            </a:custGeom>
            <a:solidFill>
              <a:srgbClr val="90C226">
                <a:alpha val="65000"/>
              </a:srgbClr>
            </a:solidFill>
            <a:ln cap="rnd">
              <a:noFill/>
              <a:prstDash val="solid"/>
            </a:ln>
          </p:spPr>
          <p:txBody>
            <a:bodyPr lIns="0" tIns="0" rIns="0" bIns="0"/>
            <a:lstStyle/>
            <a:p>
              <a:endParaRPr lang="en-US"/>
            </a:p>
          </p:txBody>
        </p:sp>
        <p:sp>
          <p:nvSpPr>
            <p:cNvPr id="16" name="Isosceles Triangle 27">
              <a:extLst>
                <a:ext uri="{FF2B5EF4-FFF2-40B4-BE49-F238E27FC236}">
                  <a16:creationId xmlns:a16="http://schemas.microsoft.com/office/drawing/2014/main" id="{C41274AC-46A0-366C-B802-366C7B0D4E92}"/>
                </a:ext>
              </a:extLst>
            </p:cNvPr>
            <p:cNvSpPr/>
            <p:nvPr/>
          </p:nvSpPr>
          <p:spPr>
            <a:xfrm>
              <a:off x="10371664" y="3589870"/>
              <a:ext cx="1817159" cy="3268129"/>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0000"/>
              </a:srgbClr>
            </a:solidFill>
            <a:ln cap="rnd">
              <a:noFill/>
              <a:prstDash val="solid"/>
            </a:ln>
          </p:spPr>
          <p:txBody>
            <a:bodyPr lIns="0" tIns="0" rIns="0" bIns="0"/>
            <a:lstStyle/>
            <a:p>
              <a:endParaRPr lang="en-US"/>
            </a:p>
          </p:txBody>
        </p:sp>
        <p:sp>
          <p:nvSpPr>
            <p:cNvPr id="17" name="Isosceles Triangle 28">
              <a:extLst>
                <a:ext uri="{FF2B5EF4-FFF2-40B4-BE49-F238E27FC236}">
                  <a16:creationId xmlns:a16="http://schemas.microsoft.com/office/drawing/2014/main" id="{E9DD8A2B-E9A6-A1A3-61F7-6109CEAED03E}"/>
                </a:ext>
              </a:extLst>
            </p:cNvPr>
            <p:cNvSpPr/>
            <p:nvPr/>
          </p:nvSpPr>
          <p:spPr>
            <a:xfrm>
              <a:off x="0" y="4013201"/>
              <a:ext cx="448732" cy="2844798"/>
            </a:xfrm>
            <a:custGeom>
              <a:avLst>
                <a:gd name="f8" fmla="val 0"/>
              </a:avLst>
              <a:gdLst>
                <a:gd name="f1" fmla="val 10800000"/>
                <a:gd name="f2" fmla="val 5400000"/>
                <a:gd name="f3" fmla="val 180"/>
                <a:gd name="f4" fmla="val w"/>
                <a:gd name="f5" fmla="val h"/>
                <a:gd name="f6" fmla="val ss"/>
                <a:gd name="f7" fmla="val 0"/>
                <a:gd name="f8" fmla="val 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5000"/>
              </a:srgbClr>
            </a:solidFill>
            <a:ln cap="rnd">
              <a:noFill/>
              <a:prstDash val="solid"/>
            </a:ln>
          </p:spPr>
          <p:txBody>
            <a:bodyPr lIns="0" tIns="0" rIns="0" bIns="0"/>
            <a:lstStyle/>
            <a:p>
              <a:endParaRPr lang="en-US"/>
            </a:p>
          </p:txBody>
        </p:sp>
      </p:grpSp>
      <p:sp>
        <p:nvSpPr>
          <p:cNvPr id="2" name="Content Placeholder 2">
            <a:extLst>
              <a:ext uri="{FF2B5EF4-FFF2-40B4-BE49-F238E27FC236}">
                <a16:creationId xmlns:a16="http://schemas.microsoft.com/office/drawing/2014/main" id="{DC39328D-FF4D-097A-5CB7-9CF10EB57654}"/>
              </a:ext>
            </a:extLst>
          </p:cNvPr>
          <p:cNvSpPr txBox="1">
            <a:spLocks noGrp="1"/>
          </p:cNvSpPr>
          <p:nvPr>
            <p:ph idx="1"/>
          </p:nvPr>
        </p:nvSpPr>
        <p:spPr>
          <a:xfrm>
            <a:off x="4760457" y="514926"/>
            <a:ext cx="4513542" cy="552643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3">
            <a:extLst>
              <a:ext uri="{FF2B5EF4-FFF2-40B4-BE49-F238E27FC236}">
                <a16:creationId xmlns:a16="http://schemas.microsoft.com/office/drawing/2014/main" id="{9E3E17F0-1F48-E389-0F2A-801A63F54591}"/>
              </a:ext>
            </a:extLst>
          </p:cNvPr>
          <p:cNvSpPr txBox="1">
            <a:spLocks noGrp="1"/>
          </p:cNvSpPr>
          <p:nvPr>
            <p:ph type="body" idx="2"/>
          </p:nvPr>
        </p:nvSpPr>
        <p:spPr>
          <a:xfrm>
            <a:off x="677332" y="2777069"/>
            <a:ext cx="3854525" cy="2584451"/>
          </a:xfrm>
        </p:spPr>
        <p:txBody>
          <a:bodyPr/>
          <a:lstStyle>
            <a:lvl1pPr marL="0" indent="0">
              <a:buNone/>
              <a:defRPr sz="1400"/>
            </a:lvl1pPr>
          </a:lstStyle>
          <a:p>
            <a:pPr lvl="0"/>
            <a:r>
              <a:rPr lang="en-US"/>
              <a:t>Click to edit Master text styles</a:t>
            </a:r>
          </a:p>
        </p:txBody>
      </p:sp>
      <p:sp>
        <p:nvSpPr>
          <p:cNvPr id="4" name="Date Placeholder 4">
            <a:extLst>
              <a:ext uri="{FF2B5EF4-FFF2-40B4-BE49-F238E27FC236}">
                <a16:creationId xmlns:a16="http://schemas.microsoft.com/office/drawing/2014/main" id="{D3FB9F65-3FD9-ABF2-C19F-B9CF5D5DF41F}"/>
              </a:ext>
            </a:extLst>
          </p:cNvPr>
          <p:cNvSpPr txBox="1">
            <a:spLocks noGrp="1"/>
          </p:cNvSpPr>
          <p:nvPr>
            <p:ph type="dt" sz="half" idx="7"/>
          </p:nvPr>
        </p:nvSpPr>
        <p:spPr>
          <a:xfrm>
            <a:off x="7205133" y="6041358"/>
            <a:ext cx="911940" cy="365129"/>
          </a:xfrm>
        </p:spPr>
        <p:txBody>
          <a:bodyPr/>
          <a:lstStyle>
            <a:lvl1pPr>
              <a:defRPr/>
            </a:lvl1pPr>
          </a:lstStyle>
          <a:p>
            <a:pPr lvl="0"/>
            <a:fld id="{16F84EFA-28C5-43DA-952B-A614EAA73C5F}" type="datetime1">
              <a:rPr lang="en-IN"/>
              <a:pPr lvl="0"/>
              <a:t>09-09-2024</a:t>
            </a:fld>
            <a:endParaRPr lang="en-IN"/>
          </a:p>
        </p:txBody>
      </p:sp>
      <p:sp>
        <p:nvSpPr>
          <p:cNvPr id="5" name="Footer Placeholder 5">
            <a:extLst>
              <a:ext uri="{FF2B5EF4-FFF2-40B4-BE49-F238E27FC236}">
                <a16:creationId xmlns:a16="http://schemas.microsoft.com/office/drawing/2014/main" id="{044F4F18-612C-8880-8F31-740A55451EC1}"/>
              </a:ext>
            </a:extLst>
          </p:cNvPr>
          <p:cNvSpPr txBox="1">
            <a:spLocks noGrp="1"/>
          </p:cNvSpPr>
          <p:nvPr>
            <p:ph type="ftr" sz="quarter" idx="9"/>
          </p:nvPr>
        </p:nvSpPr>
        <p:spPr>
          <a:xfrm>
            <a:off x="677332" y="6041358"/>
            <a:ext cx="6297609" cy="365129"/>
          </a:xfrm>
        </p:spPr>
        <p:txBody>
          <a:bodyPr/>
          <a:lstStyle>
            <a:lvl1pPr>
              <a:defRPr/>
            </a:lvl1pPr>
          </a:lstStyle>
          <a:p>
            <a:pPr lvl="0"/>
            <a:endParaRPr lang="en-IN"/>
          </a:p>
        </p:txBody>
      </p:sp>
      <p:sp>
        <p:nvSpPr>
          <p:cNvPr id="6" name="Slide Number Placeholder 6">
            <a:extLst>
              <a:ext uri="{FF2B5EF4-FFF2-40B4-BE49-F238E27FC236}">
                <a16:creationId xmlns:a16="http://schemas.microsoft.com/office/drawing/2014/main" id="{A03FF757-60F4-E26F-B26C-FDBE9F19A377}"/>
              </a:ext>
            </a:extLst>
          </p:cNvPr>
          <p:cNvSpPr txBox="1">
            <a:spLocks noGrp="1"/>
          </p:cNvSpPr>
          <p:nvPr>
            <p:ph type="sldNum" sz="quarter" idx="8"/>
          </p:nvPr>
        </p:nvSpPr>
        <p:spPr>
          <a:xfrm>
            <a:off x="8590659" y="6041358"/>
            <a:ext cx="683340" cy="365129"/>
          </a:xfrm>
        </p:spPr>
        <p:txBody>
          <a:bodyPr/>
          <a:lstStyle>
            <a:lvl1pPr>
              <a:defRPr/>
            </a:lvl1pPr>
          </a:lstStyle>
          <a:p>
            <a:pPr lvl="0"/>
            <a:fld id="{37DB6373-FA68-4D60-9B58-50916FF10254}" type="slidenum">
              <a:t>‹#›</a:t>
            </a:fld>
            <a:endParaRPr lang="en-IN"/>
          </a:p>
        </p:txBody>
      </p:sp>
    </p:spTree>
    <p:extLst>
      <p:ext uri="{BB962C8B-B14F-4D97-AF65-F5344CB8AC3E}">
        <p14:creationId xmlns:p14="http://schemas.microsoft.com/office/powerpoint/2010/main" val="354475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15D109B-9D30-46C5-8EED-4DFC5A2F72EA}"/>
              </a:ext>
            </a:extLst>
          </p:cNvPr>
          <p:cNvGrpSpPr/>
          <p:nvPr/>
        </p:nvGrpSpPr>
        <p:grpSpPr>
          <a:xfrm>
            <a:off x="0" y="-8467"/>
            <a:ext cx="12192005" cy="6866467"/>
            <a:chOff x="0" y="-8467"/>
            <a:chExt cx="12192005" cy="6866467"/>
          </a:xfrm>
        </p:grpSpPr>
        <p:cxnSp>
          <p:nvCxnSpPr>
            <p:cNvPr id="8" name="Straight Connector 19">
              <a:extLst>
                <a:ext uri="{FF2B5EF4-FFF2-40B4-BE49-F238E27FC236}">
                  <a16:creationId xmlns:a16="http://schemas.microsoft.com/office/drawing/2014/main" id="{B241447F-6E62-5FF5-67E3-0F624190B95D}"/>
                </a:ext>
              </a:extLst>
            </p:cNvPr>
            <p:cNvCxnSpPr/>
            <p:nvPr/>
          </p:nvCxnSpPr>
          <p:spPr>
            <a:xfrm>
              <a:off x="9371008" y="0"/>
              <a:ext cx="1219207" cy="6858000"/>
            </a:xfrm>
            <a:prstGeom prst="straightConnector1">
              <a:avLst/>
            </a:prstGeom>
            <a:noFill/>
            <a:ln w="9528" cap="rnd">
              <a:solidFill>
                <a:srgbClr val="BFBFBF"/>
              </a:solidFill>
              <a:prstDash val="solid"/>
            </a:ln>
          </p:spPr>
        </p:cxnSp>
        <p:cxnSp>
          <p:nvCxnSpPr>
            <p:cNvPr id="9" name="Straight Connector 20">
              <a:extLst>
                <a:ext uri="{FF2B5EF4-FFF2-40B4-BE49-F238E27FC236}">
                  <a16:creationId xmlns:a16="http://schemas.microsoft.com/office/drawing/2014/main" id="{C3D6ABEE-AB68-63AA-F8F1-A0C75105A8E8}"/>
                </a:ext>
              </a:extLst>
            </p:cNvPr>
            <p:cNvCxnSpPr/>
            <p:nvPr/>
          </p:nvCxnSpPr>
          <p:spPr>
            <a:xfrm flipH="1">
              <a:off x="7425266" y="3681410"/>
              <a:ext cx="4763557" cy="3176590"/>
            </a:xfrm>
            <a:prstGeom prst="straightConnector1">
              <a:avLst/>
            </a:prstGeom>
            <a:noFill/>
            <a:ln w="9528" cap="rnd">
              <a:solidFill>
                <a:srgbClr val="D9D9D9"/>
              </a:solidFill>
              <a:prstDash val="solid"/>
            </a:ln>
          </p:spPr>
        </p:cxnSp>
        <p:sp>
          <p:nvSpPr>
            <p:cNvPr id="10" name="Rectangle 23">
              <a:extLst>
                <a:ext uri="{FF2B5EF4-FFF2-40B4-BE49-F238E27FC236}">
                  <a16:creationId xmlns:a16="http://schemas.microsoft.com/office/drawing/2014/main" id="{F47E2CA5-CF69-6020-7497-E768A7DC684A}"/>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val f2"/>
                <a:gd name="f9" fmla="val f3"/>
                <a:gd name="f10" fmla="val f4"/>
                <a:gd name="f11" fmla="+- f10 0 f8"/>
                <a:gd name="f12" fmla="+- f9 0 f8"/>
                <a:gd name="f13" fmla="*/ f12 1 3007349"/>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3007349" h="6866467">
                  <a:moveTo>
                    <a:pt x="f5" y="f2"/>
                  </a:moveTo>
                  <a:lnTo>
                    <a:pt x="f3" y="f2"/>
                  </a:lnTo>
                  <a:lnTo>
                    <a:pt x="f3" y="f4"/>
                  </a:lnTo>
                  <a:lnTo>
                    <a:pt x="f2" y="f4"/>
                  </a:lnTo>
                  <a:lnTo>
                    <a:pt x="f5" y="f2"/>
                  </a:lnTo>
                  <a:close/>
                </a:path>
              </a:pathLst>
            </a:custGeom>
            <a:solidFill>
              <a:srgbClr val="90C226">
                <a:alpha val="30000"/>
              </a:srgbClr>
            </a:solidFill>
            <a:ln cap="rnd">
              <a:noFill/>
              <a:prstDash val="solid"/>
            </a:ln>
          </p:spPr>
          <p:txBody>
            <a:bodyPr lIns="0" tIns="0" rIns="0" bIns="0"/>
            <a:lstStyle/>
            <a:p>
              <a:endParaRPr lang="en-US"/>
            </a:p>
          </p:txBody>
        </p:sp>
        <p:sp>
          <p:nvSpPr>
            <p:cNvPr id="11" name="Rectangle 25">
              <a:extLst>
                <a:ext uri="{FF2B5EF4-FFF2-40B4-BE49-F238E27FC236}">
                  <a16:creationId xmlns:a16="http://schemas.microsoft.com/office/drawing/2014/main" id="{B472FEA3-8A66-678D-A5F9-8A71CEECA3C4}"/>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val f2"/>
                <a:gd name="f9" fmla="val f3"/>
                <a:gd name="f10" fmla="val f4"/>
                <a:gd name="f11" fmla="+- f10 0 f8"/>
                <a:gd name="f12" fmla="+- f9 0 f8"/>
                <a:gd name="f13" fmla="*/ f12 1 2573311"/>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573311" h="6866467">
                  <a:moveTo>
                    <a:pt x="f2" y="f2"/>
                  </a:moveTo>
                  <a:lnTo>
                    <a:pt x="f3" y="f2"/>
                  </a:lnTo>
                  <a:lnTo>
                    <a:pt x="f3" y="f4"/>
                  </a:lnTo>
                  <a:lnTo>
                    <a:pt x="f5" y="f4"/>
                  </a:lnTo>
                  <a:lnTo>
                    <a:pt x="f2" y="f2"/>
                  </a:lnTo>
                  <a:close/>
                </a:path>
              </a:pathLst>
            </a:custGeom>
            <a:solidFill>
              <a:srgbClr val="90C226">
                <a:alpha val="20000"/>
              </a:srgbClr>
            </a:solidFill>
            <a:ln cap="rnd">
              <a:noFill/>
              <a:prstDash val="solid"/>
            </a:ln>
          </p:spPr>
          <p:txBody>
            <a:bodyPr lIns="0" tIns="0" rIns="0" bIns="0"/>
            <a:lstStyle/>
            <a:p>
              <a:endParaRPr lang="en-US"/>
            </a:p>
          </p:txBody>
        </p:sp>
        <p:sp>
          <p:nvSpPr>
            <p:cNvPr id="12" name="Isosceles Triangle 23">
              <a:extLst>
                <a:ext uri="{FF2B5EF4-FFF2-40B4-BE49-F238E27FC236}">
                  <a16:creationId xmlns:a16="http://schemas.microsoft.com/office/drawing/2014/main" id="{202DED89-4BD0-0333-EB10-CE73F151250E}"/>
                </a:ext>
              </a:extLst>
            </p:cNvPr>
            <p:cNvSpPr/>
            <p:nvPr/>
          </p:nvSpPr>
          <p:spPr>
            <a:xfrm>
              <a:off x="8932334" y="3047996"/>
              <a:ext cx="3259671" cy="3810003"/>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54A021">
                <a:alpha val="72000"/>
              </a:srgbClr>
            </a:solidFill>
            <a:ln cap="rnd">
              <a:noFill/>
              <a:prstDash val="solid"/>
            </a:ln>
          </p:spPr>
          <p:txBody>
            <a:bodyPr lIns="0" tIns="0" rIns="0" bIns="0"/>
            <a:lstStyle/>
            <a:p>
              <a:endParaRPr lang="en-US"/>
            </a:p>
          </p:txBody>
        </p:sp>
        <p:sp>
          <p:nvSpPr>
            <p:cNvPr id="13" name="Rectangle 27">
              <a:extLst>
                <a:ext uri="{FF2B5EF4-FFF2-40B4-BE49-F238E27FC236}">
                  <a16:creationId xmlns:a16="http://schemas.microsoft.com/office/drawing/2014/main" id="{9DB0DAFE-751A-15A8-1360-3097F6586263}"/>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val f2"/>
                <a:gd name="f9" fmla="val f3"/>
                <a:gd name="f10" fmla="val f4"/>
                <a:gd name="f11" fmla="+- f10 0 f8"/>
                <a:gd name="f12" fmla="+- f9 0 f8"/>
                <a:gd name="f13" fmla="*/ f12 1 2858013"/>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858013" h="6866467">
                  <a:moveTo>
                    <a:pt x="f2" y="f2"/>
                  </a:moveTo>
                  <a:lnTo>
                    <a:pt x="f3" y="f2"/>
                  </a:lnTo>
                  <a:lnTo>
                    <a:pt x="f3" y="f4"/>
                  </a:lnTo>
                  <a:lnTo>
                    <a:pt x="f5" y="f4"/>
                  </a:lnTo>
                  <a:lnTo>
                    <a:pt x="f2" y="f2"/>
                  </a:lnTo>
                  <a:close/>
                </a:path>
              </a:pathLst>
            </a:custGeom>
            <a:solidFill>
              <a:srgbClr val="3F7819">
                <a:alpha val="70000"/>
              </a:srgbClr>
            </a:solidFill>
            <a:ln cap="rnd">
              <a:noFill/>
              <a:prstDash val="solid"/>
            </a:ln>
          </p:spPr>
          <p:txBody>
            <a:bodyPr lIns="0" tIns="0" rIns="0" bIns="0"/>
            <a:lstStyle/>
            <a:p>
              <a:endParaRPr lang="en-US"/>
            </a:p>
          </p:txBody>
        </p:sp>
        <p:sp>
          <p:nvSpPr>
            <p:cNvPr id="14" name="Rectangle 28">
              <a:extLst>
                <a:ext uri="{FF2B5EF4-FFF2-40B4-BE49-F238E27FC236}">
                  <a16:creationId xmlns:a16="http://schemas.microsoft.com/office/drawing/2014/main" id="{FED703DA-3E00-C481-24B0-17954D21310E}"/>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val f2"/>
                <a:gd name="f9" fmla="val f3"/>
                <a:gd name="f10" fmla="val f4"/>
                <a:gd name="f11" fmla="+- f10 0 f8"/>
                <a:gd name="f12" fmla="+- f9 0 f8"/>
                <a:gd name="f13" fmla="*/ f12 1 1290094"/>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90094" h="6858000">
                  <a:moveTo>
                    <a:pt x="f5" y="f2"/>
                  </a:moveTo>
                  <a:lnTo>
                    <a:pt x="f3" y="f2"/>
                  </a:lnTo>
                  <a:lnTo>
                    <a:pt x="f3" y="f4"/>
                  </a:lnTo>
                  <a:lnTo>
                    <a:pt x="f2" y="f4"/>
                  </a:lnTo>
                  <a:lnTo>
                    <a:pt x="f5" y="f2"/>
                  </a:lnTo>
                  <a:close/>
                </a:path>
              </a:pathLst>
            </a:custGeom>
            <a:solidFill>
              <a:srgbClr val="C0E474">
                <a:alpha val="70000"/>
              </a:srgbClr>
            </a:solidFill>
            <a:ln cap="rnd">
              <a:noFill/>
              <a:prstDash val="solid"/>
            </a:ln>
          </p:spPr>
          <p:txBody>
            <a:bodyPr lIns="0" tIns="0" rIns="0" bIns="0"/>
            <a:lstStyle/>
            <a:p>
              <a:endParaRPr lang="en-US"/>
            </a:p>
          </p:txBody>
        </p:sp>
        <p:sp>
          <p:nvSpPr>
            <p:cNvPr id="15" name="Rectangle 29">
              <a:extLst>
                <a:ext uri="{FF2B5EF4-FFF2-40B4-BE49-F238E27FC236}">
                  <a16:creationId xmlns:a16="http://schemas.microsoft.com/office/drawing/2014/main" id="{1B45B283-F5DF-F40C-6AD8-4DC658F1FCBC}"/>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val f2"/>
                <a:gd name="f9" fmla="val f3"/>
                <a:gd name="f10" fmla="val f4"/>
                <a:gd name="f11" fmla="+- f10 0 f8"/>
                <a:gd name="f12" fmla="+- f9 0 f8"/>
                <a:gd name="f13" fmla="*/ f12 1 1249825"/>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49825" h="6858000">
                  <a:moveTo>
                    <a:pt x="f2" y="f2"/>
                  </a:moveTo>
                  <a:lnTo>
                    <a:pt x="f3" y="f2"/>
                  </a:lnTo>
                  <a:lnTo>
                    <a:pt x="f3" y="f4"/>
                  </a:lnTo>
                  <a:lnTo>
                    <a:pt x="f5" y="f4"/>
                  </a:lnTo>
                  <a:lnTo>
                    <a:pt x="f2" y="f2"/>
                  </a:lnTo>
                  <a:close/>
                </a:path>
              </a:pathLst>
            </a:custGeom>
            <a:solidFill>
              <a:srgbClr val="90C226">
                <a:alpha val="65000"/>
              </a:srgbClr>
            </a:solidFill>
            <a:ln cap="rnd">
              <a:noFill/>
              <a:prstDash val="solid"/>
            </a:ln>
          </p:spPr>
          <p:txBody>
            <a:bodyPr lIns="0" tIns="0" rIns="0" bIns="0"/>
            <a:lstStyle/>
            <a:p>
              <a:endParaRPr lang="en-US"/>
            </a:p>
          </p:txBody>
        </p:sp>
        <p:sp>
          <p:nvSpPr>
            <p:cNvPr id="16" name="Isosceles Triangle 27">
              <a:extLst>
                <a:ext uri="{FF2B5EF4-FFF2-40B4-BE49-F238E27FC236}">
                  <a16:creationId xmlns:a16="http://schemas.microsoft.com/office/drawing/2014/main" id="{384E1171-0C15-A4E2-B26E-215EA6680C8B}"/>
                </a:ext>
              </a:extLst>
            </p:cNvPr>
            <p:cNvSpPr/>
            <p:nvPr/>
          </p:nvSpPr>
          <p:spPr>
            <a:xfrm>
              <a:off x="10371664" y="3589870"/>
              <a:ext cx="1817159" cy="3268129"/>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0000"/>
              </a:srgbClr>
            </a:solidFill>
            <a:ln cap="rnd">
              <a:noFill/>
              <a:prstDash val="solid"/>
            </a:ln>
          </p:spPr>
          <p:txBody>
            <a:bodyPr lIns="0" tIns="0" rIns="0" bIns="0"/>
            <a:lstStyle/>
            <a:p>
              <a:endParaRPr lang="en-US"/>
            </a:p>
          </p:txBody>
        </p:sp>
        <p:sp>
          <p:nvSpPr>
            <p:cNvPr id="17" name="Isosceles Triangle 28">
              <a:extLst>
                <a:ext uri="{FF2B5EF4-FFF2-40B4-BE49-F238E27FC236}">
                  <a16:creationId xmlns:a16="http://schemas.microsoft.com/office/drawing/2014/main" id="{35AEC39A-0C7B-8F56-77BF-2D4F821AE29E}"/>
                </a:ext>
              </a:extLst>
            </p:cNvPr>
            <p:cNvSpPr/>
            <p:nvPr/>
          </p:nvSpPr>
          <p:spPr>
            <a:xfrm>
              <a:off x="0" y="4013201"/>
              <a:ext cx="448732" cy="2844798"/>
            </a:xfrm>
            <a:custGeom>
              <a:avLst>
                <a:gd name="f8" fmla="val 0"/>
              </a:avLst>
              <a:gdLst>
                <a:gd name="f1" fmla="val 10800000"/>
                <a:gd name="f2" fmla="val 5400000"/>
                <a:gd name="f3" fmla="val 180"/>
                <a:gd name="f4" fmla="val w"/>
                <a:gd name="f5" fmla="val h"/>
                <a:gd name="f6" fmla="val ss"/>
                <a:gd name="f7" fmla="val 0"/>
                <a:gd name="f8" fmla="val 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5000"/>
              </a:srgbClr>
            </a:solidFill>
            <a:ln cap="rnd">
              <a:noFill/>
              <a:prstDash val="solid"/>
            </a:ln>
          </p:spPr>
          <p:txBody>
            <a:bodyPr lIns="0" tIns="0" rIns="0" bIns="0"/>
            <a:lstStyle/>
            <a:p>
              <a:endParaRPr lang="en-US"/>
            </a:p>
          </p:txBody>
        </p:sp>
      </p:grpSp>
      <p:sp>
        <p:nvSpPr>
          <p:cNvPr id="2" name="Picture Placeholder 2">
            <a:extLst>
              <a:ext uri="{FF2B5EF4-FFF2-40B4-BE49-F238E27FC236}">
                <a16:creationId xmlns:a16="http://schemas.microsoft.com/office/drawing/2014/main" id="{F6ABEBE5-7274-2010-201D-B32E2472997A}"/>
              </a:ext>
            </a:extLst>
          </p:cNvPr>
          <p:cNvSpPr txBox="1">
            <a:spLocks noGrp="1"/>
          </p:cNvSpPr>
          <p:nvPr>
            <p:ph type="pic" idx="1"/>
          </p:nvPr>
        </p:nvSpPr>
        <p:spPr>
          <a:xfrm>
            <a:off x="677332" y="609603"/>
            <a:ext cx="8596667" cy="3845719"/>
          </a:xfrm>
        </p:spPr>
        <p:txBody>
          <a:bodyPr anchorCtr="1"/>
          <a:lstStyle>
            <a:lvl1pPr marL="0" indent="0" algn="ctr">
              <a:buNone/>
              <a:defRPr sz="1600"/>
            </a:lvl1pPr>
          </a:lstStyle>
          <a:p>
            <a:pPr lvl="0"/>
            <a:r>
              <a:rPr lang="en-US"/>
              <a:t>Click icon to add picture</a:t>
            </a:r>
          </a:p>
        </p:txBody>
      </p:sp>
      <p:sp>
        <p:nvSpPr>
          <p:cNvPr id="3" name="Text Placeholder 3">
            <a:extLst>
              <a:ext uri="{FF2B5EF4-FFF2-40B4-BE49-F238E27FC236}">
                <a16:creationId xmlns:a16="http://schemas.microsoft.com/office/drawing/2014/main" id="{B2F535B6-10CB-A32A-09C0-B9D16ED7A65F}"/>
              </a:ext>
            </a:extLst>
          </p:cNvPr>
          <p:cNvSpPr txBox="1">
            <a:spLocks noGrp="1"/>
          </p:cNvSpPr>
          <p:nvPr>
            <p:ph type="body" idx="2"/>
          </p:nvPr>
        </p:nvSpPr>
        <p:spPr>
          <a:xfrm>
            <a:off x="677332" y="5367335"/>
            <a:ext cx="8596667" cy="674022"/>
          </a:xfrm>
        </p:spPr>
        <p:txBody>
          <a:bodyPr/>
          <a:lstStyle>
            <a:lvl1pPr marL="0" indent="0">
              <a:buNone/>
              <a:defRPr sz="1200"/>
            </a:lvl1pPr>
          </a:lstStyle>
          <a:p>
            <a:pPr lvl="0"/>
            <a:r>
              <a:rPr lang="en-US"/>
              <a:t>Click to edit Master text styles</a:t>
            </a:r>
          </a:p>
        </p:txBody>
      </p:sp>
      <p:sp>
        <p:nvSpPr>
          <p:cNvPr id="4" name="Date Placeholder 4">
            <a:extLst>
              <a:ext uri="{FF2B5EF4-FFF2-40B4-BE49-F238E27FC236}">
                <a16:creationId xmlns:a16="http://schemas.microsoft.com/office/drawing/2014/main" id="{BDEBF2DE-98F6-443F-B9F9-7B3A164308AB}"/>
              </a:ext>
            </a:extLst>
          </p:cNvPr>
          <p:cNvSpPr txBox="1">
            <a:spLocks noGrp="1"/>
          </p:cNvSpPr>
          <p:nvPr>
            <p:ph type="dt" sz="half" idx="7"/>
          </p:nvPr>
        </p:nvSpPr>
        <p:spPr>
          <a:xfrm>
            <a:off x="7205133" y="6041358"/>
            <a:ext cx="911940" cy="365129"/>
          </a:xfrm>
        </p:spPr>
        <p:txBody>
          <a:bodyPr/>
          <a:lstStyle>
            <a:lvl1pPr>
              <a:defRPr/>
            </a:lvl1pPr>
          </a:lstStyle>
          <a:p>
            <a:pPr lvl="0"/>
            <a:fld id="{A4678B7A-8CCE-4BB1-BCD1-EB23DFA5B061}" type="datetime1">
              <a:rPr lang="en-IN"/>
              <a:pPr lvl="0"/>
              <a:t>09-09-2024</a:t>
            </a:fld>
            <a:endParaRPr lang="en-IN"/>
          </a:p>
        </p:txBody>
      </p:sp>
      <p:sp>
        <p:nvSpPr>
          <p:cNvPr id="5" name="Footer Placeholder 5">
            <a:extLst>
              <a:ext uri="{FF2B5EF4-FFF2-40B4-BE49-F238E27FC236}">
                <a16:creationId xmlns:a16="http://schemas.microsoft.com/office/drawing/2014/main" id="{883D6B52-836E-B476-61EA-85A80204B3E9}"/>
              </a:ext>
            </a:extLst>
          </p:cNvPr>
          <p:cNvSpPr txBox="1">
            <a:spLocks noGrp="1"/>
          </p:cNvSpPr>
          <p:nvPr>
            <p:ph type="ftr" sz="quarter" idx="9"/>
          </p:nvPr>
        </p:nvSpPr>
        <p:spPr>
          <a:xfrm>
            <a:off x="677332" y="6041358"/>
            <a:ext cx="6297609" cy="365129"/>
          </a:xfrm>
        </p:spPr>
        <p:txBody>
          <a:bodyPr/>
          <a:lstStyle>
            <a:lvl1pPr>
              <a:defRPr/>
            </a:lvl1pPr>
          </a:lstStyle>
          <a:p>
            <a:pPr lvl="0"/>
            <a:endParaRPr lang="en-IN"/>
          </a:p>
        </p:txBody>
      </p:sp>
      <p:sp>
        <p:nvSpPr>
          <p:cNvPr id="6" name="Slide Number Placeholder 6">
            <a:extLst>
              <a:ext uri="{FF2B5EF4-FFF2-40B4-BE49-F238E27FC236}">
                <a16:creationId xmlns:a16="http://schemas.microsoft.com/office/drawing/2014/main" id="{CC3CE2EC-8D46-9224-748D-9B3BD27515F1}"/>
              </a:ext>
            </a:extLst>
          </p:cNvPr>
          <p:cNvSpPr txBox="1">
            <a:spLocks noGrp="1"/>
          </p:cNvSpPr>
          <p:nvPr>
            <p:ph type="sldNum" sz="quarter" idx="8"/>
          </p:nvPr>
        </p:nvSpPr>
        <p:spPr>
          <a:xfrm>
            <a:off x="8590659" y="6041358"/>
            <a:ext cx="683340" cy="365129"/>
          </a:xfrm>
        </p:spPr>
        <p:txBody>
          <a:bodyPr/>
          <a:lstStyle>
            <a:lvl1pPr>
              <a:defRPr/>
            </a:lvl1pPr>
          </a:lstStyle>
          <a:p>
            <a:pPr lvl="0"/>
            <a:fld id="{C035EDB7-67C5-447E-AE73-0D5B011B9C2F}" type="slidenum">
              <a:t>‹#›</a:t>
            </a:fld>
            <a:endParaRPr lang="en-IN"/>
          </a:p>
        </p:txBody>
      </p:sp>
    </p:spTree>
    <p:extLst>
      <p:ext uri="{BB962C8B-B14F-4D97-AF65-F5344CB8AC3E}">
        <p14:creationId xmlns:p14="http://schemas.microsoft.com/office/powerpoint/2010/main" val="257930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7996B44C-CD9C-4EA6-E30F-43C5B021768B}"/>
              </a:ext>
            </a:extLst>
          </p:cNvPr>
          <p:cNvGrpSpPr/>
          <p:nvPr/>
        </p:nvGrpSpPr>
        <p:grpSpPr>
          <a:xfrm>
            <a:off x="0" y="-8467"/>
            <a:ext cx="12192005" cy="6866467"/>
            <a:chOff x="0" y="-8467"/>
            <a:chExt cx="12192005" cy="6866467"/>
          </a:xfrm>
        </p:grpSpPr>
        <p:cxnSp>
          <p:nvCxnSpPr>
            <p:cNvPr id="3" name="Straight Connector 19">
              <a:extLst>
                <a:ext uri="{FF2B5EF4-FFF2-40B4-BE49-F238E27FC236}">
                  <a16:creationId xmlns:a16="http://schemas.microsoft.com/office/drawing/2014/main" id="{C599AF38-C91F-8D46-D766-6148358C2CDA}"/>
                </a:ext>
              </a:extLst>
            </p:cNvPr>
            <p:cNvCxnSpPr/>
            <p:nvPr/>
          </p:nvCxnSpPr>
          <p:spPr>
            <a:xfrm>
              <a:off x="9371008" y="0"/>
              <a:ext cx="1219207" cy="6858000"/>
            </a:xfrm>
            <a:prstGeom prst="straightConnector1">
              <a:avLst/>
            </a:prstGeom>
            <a:noFill/>
            <a:ln w="9528" cap="rnd">
              <a:solidFill>
                <a:srgbClr val="BFBFBF"/>
              </a:solidFill>
              <a:prstDash val="solid"/>
            </a:ln>
          </p:spPr>
        </p:cxnSp>
        <p:cxnSp>
          <p:nvCxnSpPr>
            <p:cNvPr id="4" name="Straight Connector 20">
              <a:extLst>
                <a:ext uri="{FF2B5EF4-FFF2-40B4-BE49-F238E27FC236}">
                  <a16:creationId xmlns:a16="http://schemas.microsoft.com/office/drawing/2014/main" id="{324B8CE4-37A6-864C-A52D-5EAB334830E9}"/>
                </a:ext>
              </a:extLst>
            </p:cNvPr>
            <p:cNvCxnSpPr/>
            <p:nvPr/>
          </p:nvCxnSpPr>
          <p:spPr>
            <a:xfrm flipH="1">
              <a:off x="7425266" y="3681410"/>
              <a:ext cx="4763557" cy="3176590"/>
            </a:xfrm>
            <a:prstGeom prst="straightConnector1">
              <a:avLst/>
            </a:prstGeom>
            <a:noFill/>
            <a:ln w="9528" cap="rnd">
              <a:solidFill>
                <a:srgbClr val="D9D9D9"/>
              </a:solidFill>
              <a:prstDash val="solid"/>
            </a:ln>
          </p:spPr>
        </p:cxnSp>
        <p:sp>
          <p:nvSpPr>
            <p:cNvPr id="5" name="Rectangle 23">
              <a:extLst>
                <a:ext uri="{FF2B5EF4-FFF2-40B4-BE49-F238E27FC236}">
                  <a16:creationId xmlns:a16="http://schemas.microsoft.com/office/drawing/2014/main" id="{6962B59C-8625-EF34-0616-4DEC12B6458F}"/>
                </a:ext>
              </a:extLst>
            </p:cNvPr>
            <p:cNvSpPr/>
            <p:nvPr/>
          </p:nvSpPr>
          <p:spPr>
            <a:xfrm>
              <a:off x="9181472" y="-8467"/>
              <a:ext cx="3007351" cy="6866467"/>
            </a:xfrm>
            <a:custGeom>
              <a:avLst/>
              <a:gdLst>
                <a:gd name="f0" fmla="val w"/>
                <a:gd name="f1" fmla="val h"/>
                <a:gd name="f2" fmla="val 0"/>
                <a:gd name="f3" fmla="val 3007349"/>
                <a:gd name="f4" fmla="val 6866467"/>
                <a:gd name="f5" fmla="val 2045532"/>
                <a:gd name="f6" fmla="*/ f0 1 3007349"/>
                <a:gd name="f7" fmla="*/ f1 1 6866467"/>
                <a:gd name="f8" fmla="val f2"/>
                <a:gd name="f9" fmla="val f3"/>
                <a:gd name="f10" fmla="val f4"/>
                <a:gd name="f11" fmla="+- f10 0 f8"/>
                <a:gd name="f12" fmla="+- f9 0 f8"/>
                <a:gd name="f13" fmla="*/ f12 1 3007349"/>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3007349" h="6866467">
                  <a:moveTo>
                    <a:pt x="f5" y="f2"/>
                  </a:moveTo>
                  <a:lnTo>
                    <a:pt x="f3" y="f2"/>
                  </a:lnTo>
                  <a:lnTo>
                    <a:pt x="f3" y="f4"/>
                  </a:lnTo>
                  <a:lnTo>
                    <a:pt x="f2" y="f4"/>
                  </a:lnTo>
                  <a:lnTo>
                    <a:pt x="f5" y="f2"/>
                  </a:lnTo>
                  <a:close/>
                </a:path>
              </a:pathLst>
            </a:custGeom>
            <a:solidFill>
              <a:srgbClr val="90C226">
                <a:alpha val="30000"/>
              </a:srgbClr>
            </a:solidFill>
            <a:ln cap="rnd">
              <a:noFill/>
              <a:prstDash val="solid"/>
            </a:ln>
          </p:spPr>
          <p:txBody>
            <a:bodyPr lIns="0" tIns="0" rIns="0" bIns="0"/>
            <a:lstStyle/>
            <a:p>
              <a:endParaRPr lang="en-US"/>
            </a:p>
          </p:txBody>
        </p:sp>
        <p:sp>
          <p:nvSpPr>
            <p:cNvPr id="6" name="Rectangle 25">
              <a:extLst>
                <a:ext uri="{FF2B5EF4-FFF2-40B4-BE49-F238E27FC236}">
                  <a16:creationId xmlns:a16="http://schemas.microsoft.com/office/drawing/2014/main" id="{96893F3D-5119-5C3E-9F58-39DFD10E3A89}"/>
                </a:ext>
              </a:extLst>
            </p:cNvPr>
            <p:cNvSpPr/>
            <p:nvPr/>
          </p:nvSpPr>
          <p:spPr>
            <a:xfrm>
              <a:off x="9603440" y="-8467"/>
              <a:ext cx="2588556" cy="6866467"/>
            </a:xfrm>
            <a:custGeom>
              <a:avLst/>
              <a:gdLst>
                <a:gd name="f0" fmla="val w"/>
                <a:gd name="f1" fmla="val h"/>
                <a:gd name="f2" fmla="val 0"/>
                <a:gd name="f3" fmla="val 2573311"/>
                <a:gd name="f4" fmla="val 6866467"/>
                <a:gd name="f5" fmla="val 1202336"/>
                <a:gd name="f6" fmla="*/ f0 1 2573311"/>
                <a:gd name="f7" fmla="*/ f1 1 6866467"/>
                <a:gd name="f8" fmla="val f2"/>
                <a:gd name="f9" fmla="val f3"/>
                <a:gd name="f10" fmla="val f4"/>
                <a:gd name="f11" fmla="+- f10 0 f8"/>
                <a:gd name="f12" fmla="+- f9 0 f8"/>
                <a:gd name="f13" fmla="*/ f12 1 2573311"/>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573311" h="6866467">
                  <a:moveTo>
                    <a:pt x="f2" y="f2"/>
                  </a:moveTo>
                  <a:lnTo>
                    <a:pt x="f3" y="f2"/>
                  </a:lnTo>
                  <a:lnTo>
                    <a:pt x="f3" y="f4"/>
                  </a:lnTo>
                  <a:lnTo>
                    <a:pt x="f5" y="f4"/>
                  </a:lnTo>
                  <a:lnTo>
                    <a:pt x="f2" y="f2"/>
                  </a:lnTo>
                  <a:close/>
                </a:path>
              </a:pathLst>
            </a:custGeom>
            <a:solidFill>
              <a:srgbClr val="90C226">
                <a:alpha val="20000"/>
              </a:srgbClr>
            </a:solidFill>
            <a:ln cap="rnd">
              <a:noFill/>
              <a:prstDash val="solid"/>
            </a:ln>
          </p:spPr>
          <p:txBody>
            <a:bodyPr lIns="0" tIns="0" rIns="0" bIns="0"/>
            <a:lstStyle/>
            <a:p>
              <a:endParaRPr lang="en-US"/>
            </a:p>
          </p:txBody>
        </p:sp>
        <p:sp>
          <p:nvSpPr>
            <p:cNvPr id="7" name="Isosceles Triangle 23">
              <a:extLst>
                <a:ext uri="{FF2B5EF4-FFF2-40B4-BE49-F238E27FC236}">
                  <a16:creationId xmlns:a16="http://schemas.microsoft.com/office/drawing/2014/main" id="{E8A4E769-37F1-9E62-693C-FCB55BAFBA4F}"/>
                </a:ext>
              </a:extLst>
            </p:cNvPr>
            <p:cNvSpPr/>
            <p:nvPr/>
          </p:nvSpPr>
          <p:spPr>
            <a:xfrm>
              <a:off x="8932334" y="3047996"/>
              <a:ext cx="3259671" cy="3810003"/>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54A021">
                <a:alpha val="72000"/>
              </a:srgbClr>
            </a:solidFill>
            <a:ln cap="rnd">
              <a:noFill/>
              <a:prstDash val="solid"/>
            </a:ln>
          </p:spPr>
          <p:txBody>
            <a:bodyPr lIns="0" tIns="0" rIns="0" bIns="0"/>
            <a:lstStyle/>
            <a:p>
              <a:endParaRPr lang="en-US"/>
            </a:p>
          </p:txBody>
        </p:sp>
        <p:sp>
          <p:nvSpPr>
            <p:cNvPr id="8" name="Rectangle 27">
              <a:extLst>
                <a:ext uri="{FF2B5EF4-FFF2-40B4-BE49-F238E27FC236}">
                  <a16:creationId xmlns:a16="http://schemas.microsoft.com/office/drawing/2014/main" id="{96402496-0A9F-2877-8A9E-EE9163660D6C}"/>
                </a:ext>
              </a:extLst>
            </p:cNvPr>
            <p:cNvSpPr/>
            <p:nvPr/>
          </p:nvSpPr>
          <p:spPr>
            <a:xfrm>
              <a:off x="9334496" y="-8467"/>
              <a:ext cx="2854327" cy="6866467"/>
            </a:xfrm>
            <a:custGeom>
              <a:avLst/>
              <a:gdLst>
                <a:gd name="f0" fmla="val w"/>
                <a:gd name="f1" fmla="val h"/>
                <a:gd name="f2" fmla="val 0"/>
                <a:gd name="f3" fmla="val 2858013"/>
                <a:gd name="f4" fmla="val 6866467"/>
                <a:gd name="f5" fmla="val 2473942"/>
                <a:gd name="f6" fmla="*/ f0 1 2858013"/>
                <a:gd name="f7" fmla="*/ f1 1 6866467"/>
                <a:gd name="f8" fmla="val f2"/>
                <a:gd name="f9" fmla="val f3"/>
                <a:gd name="f10" fmla="val f4"/>
                <a:gd name="f11" fmla="+- f10 0 f8"/>
                <a:gd name="f12" fmla="+- f9 0 f8"/>
                <a:gd name="f13" fmla="*/ f12 1 2858013"/>
                <a:gd name="f14" fmla="*/ f11 1 6866467"/>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2858013" h="6866467">
                  <a:moveTo>
                    <a:pt x="f2" y="f2"/>
                  </a:moveTo>
                  <a:lnTo>
                    <a:pt x="f3" y="f2"/>
                  </a:lnTo>
                  <a:lnTo>
                    <a:pt x="f3" y="f4"/>
                  </a:lnTo>
                  <a:lnTo>
                    <a:pt x="f5" y="f4"/>
                  </a:lnTo>
                  <a:lnTo>
                    <a:pt x="f2" y="f2"/>
                  </a:lnTo>
                  <a:close/>
                </a:path>
              </a:pathLst>
            </a:custGeom>
            <a:solidFill>
              <a:srgbClr val="3F7819">
                <a:alpha val="70000"/>
              </a:srgbClr>
            </a:solidFill>
            <a:ln cap="rnd">
              <a:noFill/>
              <a:prstDash val="solid"/>
            </a:ln>
          </p:spPr>
          <p:txBody>
            <a:bodyPr lIns="0" tIns="0" rIns="0" bIns="0"/>
            <a:lstStyle/>
            <a:p>
              <a:endParaRPr lang="en-US"/>
            </a:p>
          </p:txBody>
        </p:sp>
        <p:sp>
          <p:nvSpPr>
            <p:cNvPr id="9" name="Rectangle 28">
              <a:extLst>
                <a:ext uri="{FF2B5EF4-FFF2-40B4-BE49-F238E27FC236}">
                  <a16:creationId xmlns:a16="http://schemas.microsoft.com/office/drawing/2014/main" id="{F4E169A7-4BC6-C518-97FD-338D4DB7B3F4}"/>
                </a:ext>
              </a:extLst>
            </p:cNvPr>
            <p:cNvSpPr/>
            <p:nvPr/>
          </p:nvSpPr>
          <p:spPr>
            <a:xfrm>
              <a:off x="10898733" y="-8467"/>
              <a:ext cx="1290090" cy="6866467"/>
            </a:xfrm>
            <a:custGeom>
              <a:avLst/>
              <a:gdLst>
                <a:gd name="f0" fmla="val w"/>
                <a:gd name="f1" fmla="val h"/>
                <a:gd name="f2" fmla="val 0"/>
                <a:gd name="f3" fmla="val 1290094"/>
                <a:gd name="f4" fmla="val 6858000"/>
                <a:gd name="f5" fmla="val 1019735"/>
                <a:gd name="f6" fmla="*/ f0 1 1290094"/>
                <a:gd name="f7" fmla="*/ f1 1 6858000"/>
                <a:gd name="f8" fmla="val f2"/>
                <a:gd name="f9" fmla="val f3"/>
                <a:gd name="f10" fmla="val f4"/>
                <a:gd name="f11" fmla="+- f10 0 f8"/>
                <a:gd name="f12" fmla="+- f9 0 f8"/>
                <a:gd name="f13" fmla="*/ f12 1 1290094"/>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90094" h="6858000">
                  <a:moveTo>
                    <a:pt x="f5" y="f2"/>
                  </a:moveTo>
                  <a:lnTo>
                    <a:pt x="f3" y="f2"/>
                  </a:lnTo>
                  <a:lnTo>
                    <a:pt x="f3" y="f4"/>
                  </a:lnTo>
                  <a:lnTo>
                    <a:pt x="f2" y="f4"/>
                  </a:lnTo>
                  <a:lnTo>
                    <a:pt x="f5" y="f2"/>
                  </a:lnTo>
                  <a:close/>
                </a:path>
              </a:pathLst>
            </a:custGeom>
            <a:solidFill>
              <a:srgbClr val="C0E474">
                <a:alpha val="70000"/>
              </a:srgbClr>
            </a:solidFill>
            <a:ln cap="rnd">
              <a:noFill/>
              <a:prstDash val="solid"/>
            </a:ln>
          </p:spPr>
          <p:txBody>
            <a:bodyPr lIns="0" tIns="0" rIns="0" bIns="0"/>
            <a:lstStyle/>
            <a:p>
              <a:endParaRPr lang="en-US"/>
            </a:p>
          </p:txBody>
        </p:sp>
        <p:sp>
          <p:nvSpPr>
            <p:cNvPr id="10" name="Rectangle 29">
              <a:extLst>
                <a:ext uri="{FF2B5EF4-FFF2-40B4-BE49-F238E27FC236}">
                  <a16:creationId xmlns:a16="http://schemas.microsoft.com/office/drawing/2014/main" id="{A6040420-BD56-F56B-AAAE-1AF557B81E31}"/>
                </a:ext>
              </a:extLst>
            </p:cNvPr>
            <p:cNvSpPr/>
            <p:nvPr/>
          </p:nvSpPr>
          <p:spPr>
            <a:xfrm>
              <a:off x="10938994" y="-8467"/>
              <a:ext cx="1249829" cy="6866467"/>
            </a:xfrm>
            <a:custGeom>
              <a:avLst/>
              <a:gdLst>
                <a:gd name="f0" fmla="val w"/>
                <a:gd name="f1" fmla="val h"/>
                <a:gd name="f2" fmla="val 0"/>
                <a:gd name="f3" fmla="val 1249825"/>
                <a:gd name="f4" fmla="val 6858000"/>
                <a:gd name="f5" fmla="val 1109382"/>
                <a:gd name="f6" fmla="*/ f0 1 1249825"/>
                <a:gd name="f7" fmla="*/ f1 1 6858000"/>
                <a:gd name="f8" fmla="val f2"/>
                <a:gd name="f9" fmla="val f3"/>
                <a:gd name="f10" fmla="val f4"/>
                <a:gd name="f11" fmla="+- f10 0 f8"/>
                <a:gd name="f12" fmla="+- f9 0 f8"/>
                <a:gd name="f13" fmla="*/ f12 1 1249825"/>
                <a:gd name="f14" fmla="*/ f11 1 6858000"/>
                <a:gd name="f15" fmla="*/ f8 1 f13"/>
                <a:gd name="f16" fmla="*/ f9 1 f13"/>
                <a:gd name="f17" fmla="*/ f8 1 f14"/>
                <a:gd name="f18" fmla="*/ f10 1 f14"/>
                <a:gd name="f19" fmla="*/ f15 f6 1"/>
                <a:gd name="f20" fmla="*/ f16 f6 1"/>
                <a:gd name="f21" fmla="*/ f18 f7 1"/>
                <a:gd name="f22" fmla="*/ f17 f7 1"/>
              </a:gdLst>
              <a:ahLst/>
              <a:cxnLst>
                <a:cxn ang="3cd4">
                  <a:pos x="hc" y="t"/>
                </a:cxn>
                <a:cxn ang="0">
                  <a:pos x="r" y="vc"/>
                </a:cxn>
                <a:cxn ang="cd4">
                  <a:pos x="hc" y="b"/>
                </a:cxn>
                <a:cxn ang="cd2">
                  <a:pos x="l" y="vc"/>
                </a:cxn>
              </a:cxnLst>
              <a:rect l="f19" t="f22" r="f20" b="f21"/>
              <a:pathLst>
                <a:path w="1249825" h="6858000">
                  <a:moveTo>
                    <a:pt x="f2" y="f2"/>
                  </a:moveTo>
                  <a:lnTo>
                    <a:pt x="f3" y="f2"/>
                  </a:lnTo>
                  <a:lnTo>
                    <a:pt x="f3" y="f4"/>
                  </a:lnTo>
                  <a:lnTo>
                    <a:pt x="f5" y="f4"/>
                  </a:lnTo>
                  <a:lnTo>
                    <a:pt x="f2" y="f2"/>
                  </a:lnTo>
                  <a:close/>
                </a:path>
              </a:pathLst>
            </a:custGeom>
            <a:solidFill>
              <a:srgbClr val="90C226">
                <a:alpha val="65000"/>
              </a:srgbClr>
            </a:solidFill>
            <a:ln cap="rnd">
              <a:noFill/>
              <a:prstDash val="solid"/>
            </a:ln>
          </p:spPr>
          <p:txBody>
            <a:bodyPr lIns="0" tIns="0" rIns="0" bIns="0"/>
            <a:lstStyle/>
            <a:p>
              <a:endParaRPr lang="en-US"/>
            </a:p>
          </p:txBody>
        </p:sp>
        <p:sp>
          <p:nvSpPr>
            <p:cNvPr id="11" name="Isosceles Triangle 27">
              <a:extLst>
                <a:ext uri="{FF2B5EF4-FFF2-40B4-BE49-F238E27FC236}">
                  <a16:creationId xmlns:a16="http://schemas.microsoft.com/office/drawing/2014/main" id="{365158A0-D05F-BB0B-D7E6-3A440AB40876}"/>
                </a:ext>
              </a:extLst>
            </p:cNvPr>
            <p:cNvSpPr/>
            <p:nvPr/>
          </p:nvSpPr>
          <p:spPr>
            <a:xfrm>
              <a:off x="10371664" y="3589870"/>
              <a:ext cx="1817159" cy="3268129"/>
            </a:xfrm>
            <a:custGeom>
              <a:avLst>
                <a:gd name="f8" fmla="val 100000"/>
              </a:avLst>
              <a:gdLst>
                <a:gd name="f1" fmla="val 10800000"/>
                <a:gd name="f2" fmla="val 5400000"/>
                <a:gd name="f3" fmla="val 180"/>
                <a:gd name="f4" fmla="val w"/>
                <a:gd name="f5" fmla="val h"/>
                <a:gd name="f6" fmla="val ss"/>
                <a:gd name="f7" fmla="val 0"/>
                <a:gd name="f8" fmla="val 10000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0000"/>
              </a:srgbClr>
            </a:solidFill>
            <a:ln cap="rnd">
              <a:noFill/>
              <a:prstDash val="solid"/>
            </a:ln>
          </p:spPr>
          <p:txBody>
            <a:bodyPr lIns="0" tIns="0" rIns="0" bIns="0"/>
            <a:lstStyle/>
            <a:p>
              <a:endParaRPr lang="en-US"/>
            </a:p>
          </p:txBody>
        </p:sp>
        <p:sp>
          <p:nvSpPr>
            <p:cNvPr id="12" name="Isosceles Triangle 28">
              <a:extLst>
                <a:ext uri="{FF2B5EF4-FFF2-40B4-BE49-F238E27FC236}">
                  <a16:creationId xmlns:a16="http://schemas.microsoft.com/office/drawing/2014/main" id="{0C320E6B-5869-8E45-AA20-5901A14DC631}"/>
                </a:ext>
              </a:extLst>
            </p:cNvPr>
            <p:cNvSpPr/>
            <p:nvPr/>
          </p:nvSpPr>
          <p:spPr>
            <a:xfrm>
              <a:off x="0" y="4013201"/>
              <a:ext cx="448732" cy="2844798"/>
            </a:xfrm>
            <a:custGeom>
              <a:avLst>
                <a:gd name="f8" fmla="val 0"/>
              </a:avLst>
              <a:gdLst>
                <a:gd name="f1" fmla="val 10800000"/>
                <a:gd name="f2" fmla="val 5400000"/>
                <a:gd name="f3" fmla="val 180"/>
                <a:gd name="f4" fmla="val w"/>
                <a:gd name="f5" fmla="val h"/>
                <a:gd name="f6" fmla="val ss"/>
                <a:gd name="f7" fmla="val 0"/>
                <a:gd name="f8" fmla="val 0"/>
                <a:gd name="f9" fmla="+- 0 0 -360"/>
                <a:gd name="f10" fmla="+- 0 0 -270"/>
                <a:gd name="f11" fmla="+- 0 0 -180"/>
                <a:gd name="f12" fmla="+- 0 0 -90"/>
                <a:gd name="f13" fmla="abs f4"/>
                <a:gd name="f14" fmla="abs f5"/>
                <a:gd name="f15" fmla="abs f6"/>
                <a:gd name="f16" fmla="val f7"/>
                <a:gd name="f17" fmla="val f8"/>
                <a:gd name="f18" fmla="*/ f9 f1 1"/>
                <a:gd name="f19" fmla="*/ f10 f1 1"/>
                <a:gd name="f20" fmla="*/ f11 f1 1"/>
                <a:gd name="f21" fmla="*/ f12 f1 1"/>
                <a:gd name="f22" fmla="?: f13 f4 1"/>
                <a:gd name="f23" fmla="?: f14 f5 1"/>
                <a:gd name="f24" fmla="?: f15 f6 1"/>
                <a:gd name="f25" fmla="*/ f18 1 f3"/>
                <a:gd name="f26" fmla="*/ f19 1 f3"/>
                <a:gd name="f27" fmla="*/ f20 1 f3"/>
                <a:gd name="f28" fmla="*/ f21 1 f3"/>
                <a:gd name="f29" fmla="*/ f22 1 21600"/>
                <a:gd name="f30" fmla="*/ f23 1 21600"/>
                <a:gd name="f31" fmla="*/ 21600 f22 1"/>
                <a:gd name="f32" fmla="*/ 21600 f23 1"/>
                <a:gd name="f33" fmla="+- f25 0 f2"/>
                <a:gd name="f34" fmla="+- f26 0 f2"/>
                <a:gd name="f35" fmla="+- f27 0 f2"/>
                <a:gd name="f36" fmla="+- f28 0 f2"/>
                <a:gd name="f37" fmla="min f30 f29"/>
                <a:gd name="f38" fmla="*/ f31 1 f24"/>
                <a:gd name="f39" fmla="*/ f32 1 f24"/>
                <a:gd name="f40" fmla="val f38"/>
                <a:gd name="f41" fmla="val f39"/>
                <a:gd name="f42" fmla="*/ f16 f37 1"/>
                <a:gd name="f43" fmla="+- f41 0 f16"/>
                <a:gd name="f44" fmla="+- f40 0 f16"/>
                <a:gd name="f45" fmla="*/ f41 f37 1"/>
                <a:gd name="f46" fmla="*/ f40 f37 1"/>
                <a:gd name="f47" fmla="*/ f43 1 2"/>
                <a:gd name="f48" fmla="*/ f44 1 2"/>
                <a:gd name="f49" fmla="*/ f44 f17 1"/>
                <a:gd name="f50" fmla="+- f16 f47 0"/>
                <a:gd name="f51" fmla="*/ f49 1 200000"/>
                <a:gd name="f52" fmla="*/ f49 1 100000"/>
                <a:gd name="f53" fmla="+- f51 f48 0"/>
                <a:gd name="f54" fmla="*/ f51 f37 1"/>
                <a:gd name="f55" fmla="*/ f50 f37 1"/>
                <a:gd name="f56" fmla="*/ f52 f37 1"/>
                <a:gd name="f57" fmla="*/ f53 f37 1"/>
              </a:gdLst>
              <a:ahLst/>
              <a:cxnLst>
                <a:cxn ang="3cd4">
                  <a:pos x="hc" y="t"/>
                </a:cxn>
                <a:cxn ang="0">
                  <a:pos x="r" y="vc"/>
                </a:cxn>
                <a:cxn ang="cd4">
                  <a:pos x="hc" y="b"/>
                </a:cxn>
                <a:cxn ang="cd2">
                  <a:pos x="l" y="vc"/>
                </a:cxn>
                <a:cxn ang="f33">
                  <a:pos x="f56" y="f42"/>
                </a:cxn>
                <a:cxn ang="f34">
                  <a:pos x="f54" y="f55"/>
                </a:cxn>
                <a:cxn ang="f35">
                  <a:pos x="f42" y="f45"/>
                </a:cxn>
                <a:cxn ang="f35">
                  <a:pos x="f56" y="f45"/>
                </a:cxn>
                <a:cxn ang="f35">
                  <a:pos x="f46" y="f45"/>
                </a:cxn>
                <a:cxn ang="f36">
                  <a:pos x="f57" y="f55"/>
                </a:cxn>
              </a:cxnLst>
              <a:rect l="f54" t="f55" r="f57" b="f45"/>
              <a:pathLst>
                <a:path>
                  <a:moveTo>
                    <a:pt x="f42" y="f45"/>
                  </a:moveTo>
                  <a:lnTo>
                    <a:pt x="f56" y="f42"/>
                  </a:lnTo>
                  <a:lnTo>
                    <a:pt x="f46" y="f45"/>
                  </a:lnTo>
                  <a:close/>
                </a:path>
              </a:pathLst>
            </a:custGeom>
            <a:solidFill>
              <a:srgbClr val="90C226">
                <a:alpha val="85000"/>
              </a:srgbClr>
            </a:solidFill>
            <a:ln cap="rnd">
              <a:noFill/>
              <a:prstDash val="solid"/>
            </a:ln>
          </p:spPr>
          <p:txBody>
            <a:bodyPr lIns="0" tIns="0" rIns="0" bIns="0"/>
            <a:lstStyle/>
            <a:p>
              <a:endParaRPr lang="en-US"/>
            </a:p>
          </p:txBody>
        </p:sp>
      </p:grpSp>
      <p:sp>
        <p:nvSpPr>
          <p:cNvPr id="13" name="Title Placeholder 1">
            <a:extLst>
              <a:ext uri="{FF2B5EF4-FFF2-40B4-BE49-F238E27FC236}">
                <a16:creationId xmlns:a16="http://schemas.microsoft.com/office/drawing/2014/main" id="{F96A1F1D-DCA6-E35F-44AC-65335027245E}"/>
              </a:ext>
            </a:extLst>
          </p:cNvPr>
          <p:cNvSpPr txBox="1">
            <a:spLocks noGrp="1"/>
          </p:cNvSpPr>
          <p:nvPr>
            <p:ph type="title"/>
          </p:nvPr>
        </p:nvSpPr>
        <p:spPr>
          <a:xfrm>
            <a:off x="677332" y="609603"/>
            <a:ext cx="8596667" cy="1320795"/>
          </a:xfrm>
          <a:prstGeom prst="rect">
            <a:avLst/>
          </a:prstGeom>
          <a:noFill/>
          <a:ln>
            <a:noFill/>
          </a:ln>
        </p:spPr>
        <p:txBody>
          <a:bodyPr vert="horz" wrap="square" lIns="91440" tIns="45720" rIns="91440" bIns="45720" anchor="t" anchorCtr="0" compatLnSpc="1">
            <a:normAutofit/>
          </a:bodyPr>
          <a:lstStyle/>
          <a:p>
            <a:pPr lvl="0"/>
            <a:r>
              <a:rPr lang="en-US"/>
              <a:t>Click to edit Master title style</a:t>
            </a:r>
          </a:p>
        </p:txBody>
      </p:sp>
      <p:sp>
        <p:nvSpPr>
          <p:cNvPr id="14" name="Text Placeholder 2">
            <a:extLst>
              <a:ext uri="{FF2B5EF4-FFF2-40B4-BE49-F238E27FC236}">
                <a16:creationId xmlns:a16="http://schemas.microsoft.com/office/drawing/2014/main" id="{AAFC28DE-6C00-567C-58C1-71BC968E07E7}"/>
              </a:ext>
            </a:extLst>
          </p:cNvPr>
          <p:cNvSpPr txBox="1">
            <a:spLocks noGrp="1"/>
          </p:cNvSpPr>
          <p:nvPr>
            <p:ph type="body" idx="1"/>
          </p:nvPr>
        </p:nvSpPr>
        <p:spPr>
          <a:xfrm>
            <a:off x="677332" y="2160590"/>
            <a:ext cx="8596667" cy="3880768"/>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Date Placeholder 3">
            <a:extLst>
              <a:ext uri="{FF2B5EF4-FFF2-40B4-BE49-F238E27FC236}">
                <a16:creationId xmlns:a16="http://schemas.microsoft.com/office/drawing/2014/main" id="{7DFF77C9-0796-DADA-01F3-85F4FB8FC5E1}"/>
              </a:ext>
            </a:extLst>
          </p:cNvPr>
          <p:cNvSpPr txBox="1">
            <a:spLocks noGrp="1"/>
          </p:cNvSpPr>
          <p:nvPr>
            <p:ph type="dt" sz="half" idx="2"/>
          </p:nvPr>
        </p:nvSpPr>
        <p:spPr>
          <a:xfrm>
            <a:off x="7205133" y="6041358"/>
            <a:ext cx="91194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IN" sz="900" b="0" i="0" u="none" strike="noStrike" kern="1200" cap="none" spc="0" baseline="0">
                <a:solidFill>
                  <a:srgbClr val="898989"/>
                </a:solidFill>
                <a:uFillTx/>
                <a:latin typeface="Trebuchet MS"/>
              </a:defRPr>
            </a:lvl1pPr>
          </a:lstStyle>
          <a:p>
            <a:pPr lvl="0"/>
            <a:fld id="{DDE5BF95-DE45-46BD-B181-6C30BC3FF651}" type="datetime1">
              <a:rPr lang="en-IN"/>
              <a:pPr lvl="0"/>
              <a:t>09-09-2024</a:t>
            </a:fld>
            <a:endParaRPr lang="en-IN"/>
          </a:p>
        </p:txBody>
      </p:sp>
      <p:sp>
        <p:nvSpPr>
          <p:cNvPr id="16" name="Footer Placeholder 4">
            <a:extLst>
              <a:ext uri="{FF2B5EF4-FFF2-40B4-BE49-F238E27FC236}">
                <a16:creationId xmlns:a16="http://schemas.microsoft.com/office/drawing/2014/main" id="{24644086-4051-43A3-4AD9-CD03DAF4D73B}"/>
              </a:ext>
            </a:extLst>
          </p:cNvPr>
          <p:cNvSpPr txBox="1">
            <a:spLocks noGrp="1"/>
          </p:cNvSpPr>
          <p:nvPr>
            <p:ph type="ftr" sz="quarter" idx="3"/>
          </p:nvPr>
        </p:nvSpPr>
        <p:spPr>
          <a:xfrm>
            <a:off x="677332" y="6041358"/>
            <a:ext cx="6297609"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IN" sz="900" b="0" i="0" u="none" strike="noStrike" kern="1200" cap="none" spc="0" baseline="0">
                <a:solidFill>
                  <a:srgbClr val="898989"/>
                </a:solidFill>
                <a:uFillTx/>
                <a:latin typeface="Trebuchet MS"/>
              </a:defRPr>
            </a:lvl1pPr>
          </a:lstStyle>
          <a:p>
            <a:pPr lvl="0"/>
            <a:endParaRPr lang="en-IN"/>
          </a:p>
        </p:txBody>
      </p:sp>
      <p:sp>
        <p:nvSpPr>
          <p:cNvPr id="17" name="Slide Number Placeholder 5">
            <a:extLst>
              <a:ext uri="{FF2B5EF4-FFF2-40B4-BE49-F238E27FC236}">
                <a16:creationId xmlns:a16="http://schemas.microsoft.com/office/drawing/2014/main" id="{151B0FA1-F6ED-ABB8-3754-E29116D6453A}"/>
              </a:ext>
            </a:extLst>
          </p:cNvPr>
          <p:cNvSpPr txBox="1">
            <a:spLocks noGrp="1"/>
          </p:cNvSpPr>
          <p:nvPr>
            <p:ph type="sldNum" sz="quarter" idx="4"/>
          </p:nvPr>
        </p:nvSpPr>
        <p:spPr>
          <a:xfrm>
            <a:off x="8590659" y="6041358"/>
            <a:ext cx="68334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IN" sz="900" b="0" i="0" u="none" strike="noStrike" kern="1200" cap="none" spc="0" baseline="0">
                <a:solidFill>
                  <a:srgbClr val="90C226"/>
                </a:solidFill>
                <a:uFillTx/>
                <a:latin typeface="Trebuchet MS"/>
              </a:defRPr>
            </a:lvl1pPr>
          </a:lstStyle>
          <a:p>
            <a:pPr lvl="0"/>
            <a:fld id="{80DC2ED0-FE9E-4F45-99C7-C200415E2082}" type="slidenum">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marL="0" marR="0" lvl="0" indent="0" algn="l" defTabSz="457200" rtl="0" fontAlgn="auto" hangingPunct="1">
        <a:lnSpc>
          <a:spcPct val="100000"/>
        </a:lnSpc>
        <a:spcBef>
          <a:spcPts val="0"/>
        </a:spcBef>
        <a:spcAft>
          <a:spcPts val="0"/>
        </a:spcAft>
        <a:buNone/>
        <a:tabLst/>
        <a:defRPr lang="en-US" sz="3600" b="0" i="0" u="none" strike="noStrike" kern="1200" cap="none" spc="0" baseline="0">
          <a:solidFill>
            <a:srgbClr val="90C226"/>
          </a:solidFill>
          <a:uFillTx/>
          <a:latin typeface="Trebuchet MS"/>
        </a:defRPr>
      </a:lvl1pPr>
    </p:titleStyle>
    <p:bodyStyle>
      <a:lvl1pPr marL="342900" marR="0" lvl="0" indent="-342900" algn="l" defTabSz="457200" rtl="0" fontAlgn="auto" hangingPunct="1">
        <a:lnSpc>
          <a:spcPct val="100000"/>
        </a:lnSpc>
        <a:spcBef>
          <a:spcPts val="1000"/>
        </a:spcBef>
        <a:spcAft>
          <a:spcPts val="0"/>
        </a:spcAft>
        <a:buClr>
          <a:srgbClr val="90C226"/>
        </a:buClr>
        <a:buSzPct val="80000"/>
        <a:buFont typeface="Wingdings 3"/>
        <a:buChar char=""/>
        <a:tabLst/>
        <a:defRPr lang="en-US" sz="1800" b="0" i="0" u="none" strike="noStrike" kern="1200" cap="none" spc="0" baseline="0">
          <a:solidFill>
            <a:srgbClr val="404040"/>
          </a:solidFill>
          <a:uFillTx/>
          <a:latin typeface="Trebuchet MS"/>
        </a:defRPr>
      </a:lvl1pPr>
      <a:lvl2pPr marL="742950" marR="0" lvl="1" indent="-285750" algn="l" defTabSz="457200" rtl="0" fontAlgn="auto" hangingPunct="1">
        <a:lnSpc>
          <a:spcPct val="100000"/>
        </a:lnSpc>
        <a:spcBef>
          <a:spcPts val="1000"/>
        </a:spcBef>
        <a:spcAft>
          <a:spcPts val="0"/>
        </a:spcAft>
        <a:buClr>
          <a:srgbClr val="90C226"/>
        </a:buClr>
        <a:buSzPct val="80000"/>
        <a:buFont typeface="Wingdings 3"/>
        <a:buChar char=""/>
        <a:tabLst/>
        <a:defRPr lang="en-US" sz="1600" b="0" i="0" u="none" strike="noStrike" kern="1200" cap="none" spc="0" baseline="0">
          <a:solidFill>
            <a:srgbClr val="404040"/>
          </a:solidFill>
          <a:uFillTx/>
          <a:latin typeface="Trebuchet MS"/>
        </a:defRPr>
      </a:lvl2pPr>
      <a:lvl3pPr marL="1143000" marR="0" lvl="2" indent="-228600" algn="l" defTabSz="457200" rtl="0" fontAlgn="auto" hangingPunct="1">
        <a:lnSpc>
          <a:spcPct val="100000"/>
        </a:lnSpc>
        <a:spcBef>
          <a:spcPts val="1000"/>
        </a:spcBef>
        <a:spcAft>
          <a:spcPts val="0"/>
        </a:spcAft>
        <a:buClr>
          <a:srgbClr val="90C226"/>
        </a:buClr>
        <a:buSzPct val="80000"/>
        <a:buFont typeface="Wingdings 3"/>
        <a:buChar char=""/>
        <a:tabLst/>
        <a:defRPr lang="en-US" sz="1400" b="0" i="0" u="none" strike="noStrike" kern="1200" cap="none" spc="0" baseline="0">
          <a:solidFill>
            <a:srgbClr val="404040"/>
          </a:solidFill>
          <a:uFillTx/>
          <a:latin typeface="Trebuchet MS"/>
        </a:defRPr>
      </a:lvl3pPr>
      <a:lvl4pPr marL="1600200" marR="0" lvl="3" indent="-228600" algn="l" defTabSz="457200" rtl="0" fontAlgn="auto" hangingPunct="1">
        <a:lnSpc>
          <a:spcPct val="100000"/>
        </a:lnSpc>
        <a:spcBef>
          <a:spcPts val="1000"/>
        </a:spcBef>
        <a:spcAft>
          <a:spcPts val="0"/>
        </a:spcAft>
        <a:buClr>
          <a:srgbClr val="90C226"/>
        </a:buClr>
        <a:buSzPct val="80000"/>
        <a:buFont typeface="Wingdings 3"/>
        <a:buChar char=""/>
        <a:tabLst/>
        <a:defRPr lang="en-US" sz="1200" b="0" i="0" u="none" strike="noStrike" kern="1200" cap="none" spc="0" baseline="0">
          <a:solidFill>
            <a:srgbClr val="404040"/>
          </a:solidFill>
          <a:uFillTx/>
          <a:latin typeface="Trebuchet MS"/>
        </a:defRPr>
      </a:lvl4pPr>
      <a:lvl5pPr marL="2057400" marR="0" lvl="4" indent="-228600" algn="l" defTabSz="457200" rtl="0" fontAlgn="auto" hangingPunct="1">
        <a:lnSpc>
          <a:spcPct val="100000"/>
        </a:lnSpc>
        <a:spcBef>
          <a:spcPts val="1000"/>
        </a:spcBef>
        <a:spcAft>
          <a:spcPts val="0"/>
        </a:spcAft>
        <a:buClr>
          <a:srgbClr val="90C226"/>
        </a:buClr>
        <a:buSzPct val="80000"/>
        <a:buFont typeface="Wingdings 3"/>
        <a:buChar char=""/>
        <a:tabLst/>
        <a:defRPr lang="en-US" sz="1200" b="0" i="0" u="none" strike="noStrike" kern="1200" cap="none" spc="0" baseline="0">
          <a:solidFill>
            <a:srgbClr val="404040"/>
          </a:solidFill>
          <a:uFillTx/>
          <a:latin typeface="Trebuchet M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0BD6-338D-F0EB-7ED9-01D8C74123E4}"/>
              </a:ext>
            </a:extLst>
          </p:cNvPr>
          <p:cNvSpPr txBox="1">
            <a:spLocks noGrp="1"/>
          </p:cNvSpPr>
          <p:nvPr>
            <p:ph type="ctrTitle"/>
          </p:nvPr>
        </p:nvSpPr>
        <p:spPr>
          <a:xfrm>
            <a:off x="904396" y="336746"/>
            <a:ext cx="7766931" cy="847822"/>
          </a:xfrm>
        </p:spPr>
        <p:txBody>
          <a:bodyPr/>
          <a:lstStyle/>
          <a:p>
            <a:pPr lvl="0" algn="l"/>
            <a:r>
              <a:rPr lang="en-US" sz="3200"/>
              <a:t>EMPLOYEE DATA ANALYSIS USING EXCEL</a:t>
            </a:r>
            <a:endParaRPr lang="en-IN" sz="3200"/>
          </a:p>
        </p:txBody>
      </p:sp>
      <p:sp>
        <p:nvSpPr>
          <p:cNvPr id="3" name="Subtitle 2">
            <a:extLst>
              <a:ext uri="{FF2B5EF4-FFF2-40B4-BE49-F238E27FC236}">
                <a16:creationId xmlns:a16="http://schemas.microsoft.com/office/drawing/2014/main" id="{0ED5BD73-32A1-C825-8437-BECE9FF85B20}"/>
              </a:ext>
            </a:extLst>
          </p:cNvPr>
          <p:cNvSpPr txBox="1">
            <a:spLocks noGrp="1"/>
          </p:cNvSpPr>
          <p:nvPr>
            <p:ph type="subTitle" idx="1"/>
          </p:nvPr>
        </p:nvSpPr>
        <p:spPr>
          <a:xfrm>
            <a:off x="1507068" y="2193782"/>
            <a:ext cx="7766931" cy="2470425"/>
          </a:xfrm>
        </p:spPr>
        <p:txBody>
          <a:bodyPr/>
          <a:lstStyle/>
          <a:p>
            <a:pPr lvl="0" algn="l"/>
            <a:r>
              <a:rPr lang="en-US"/>
              <a:t>STUDENT NAME </a:t>
            </a:r>
            <a:r>
              <a:rPr lang="en-IN"/>
              <a:t>: PREETHI. M</a:t>
            </a:r>
          </a:p>
          <a:p>
            <a:pPr lvl="0" algn="l"/>
            <a:r>
              <a:rPr lang="en-IN"/>
              <a:t>REGISTER NO    : 312219463</a:t>
            </a:r>
          </a:p>
          <a:p>
            <a:pPr lvl="0" algn="l"/>
            <a:r>
              <a:rPr lang="en-IN"/>
              <a:t>DEPARTMENT    : B.COM ( GENERAL ) III A</a:t>
            </a:r>
          </a:p>
          <a:p>
            <a:pPr lvl="0" algn="l"/>
            <a:r>
              <a:rPr lang="en-IN"/>
              <a:t>COLLEGE          : S.A COLLEGE OF ARTS AND SCIENCE </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FE8E6-0213-C877-D974-68DDA6A022D4}"/>
              </a:ext>
            </a:extLst>
          </p:cNvPr>
          <p:cNvSpPr txBox="1">
            <a:spLocks noGrp="1"/>
          </p:cNvSpPr>
          <p:nvPr>
            <p:ph type="title"/>
          </p:nvPr>
        </p:nvSpPr>
        <p:spPr>
          <a:xfrm>
            <a:off x="677332" y="609603"/>
            <a:ext cx="8596667" cy="1320795"/>
          </a:xfrm>
          <a:prstGeom prst="rect">
            <a:avLst/>
          </a:prstGeom>
          <a:noFill/>
          <a:ln>
            <a:noFill/>
          </a:ln>
        </p:spPr>
        <p:txBody>
          <a:bodyPr vert="horz" wrap="square" lIns="91440" tIns="45720" rIns="91440" bIns="45720" anchor="t" anchorCtr="0" compatLnSpc="1">
            <a:normAutofit/>
          </a:bodyPr>
          <a:lstStyle/>
          <a:p>
            <a:pPr lvl="0"/>
            <a:r>
              <a:rPr lang="en-US"/>
              <a:t>MODELLING </a:t>
            </a:r>
            <a:endParaRPr lang="en-IN"/>
          </a:p>
        </p:txBody>
      </p:sp>
      <p:sp>
        <p:nvSpPr>
          <p:cNvPr id="3" name="Content Placeholder 2">
            <a:extLst>
              <a:ext uri="{FF2B5EF4-FFF2-40B4-BE49-F238E27FC236}">
                <a16:creationId xmlns:a16="http://schemas.microsoft.com/office/drawing/2014/main" id="{AC761D0C-C11C-B4CB-3EBF-E7E035B614D5}"/>
              </a:ext>
            </a:extLst>
          </p:cNvPr>
          <p:cNvSpPr txBox="1">
            <a:spLocks noGrp="1"/>
          </p:cNvSpPr>
          <p:nvPr>
            <p:ph idx="1"/>
          </p:nvPr>
        </p:nvSpPr>
        <p:spPr>
          <a:xfrm>
            <a:off x="677332" y="2160590"/>
            <a:ext cx="8596667" cy="3880768"/>
          </a:xfrm>
        </p:spPr>
        <p:txBody>
          <a:bodyPr/>
          <a:lstStyle/>
          <a:p>
            <a:pPr marL="0" lvl="0" indent="0">
              <a:buNone/>
            </a:pPr>
            <a:r>
              <a:rPr lang="en-IN" b="1"/>
              <a:t>DATA COLLECTION:‣ </a:t>
            </a:r>
          </a:p>
          <a:p>
            <a:pPr lvl="0"/>
            <a:r>
              <a:rPr lang="en-IN"/>
              <a:t>Drafted the data from the eluent dataset.</a:t>
            </a:r>
          </a:p>
          <a:p>
            <a:pPr marL="0" lvl="0" indent="0">
              <a:buNone/>
            </a:pPr>
            <a:r>
              <a:rPr lang="en-IN" b="1"/>
              <a:t>FEATURE COLLECTION:</a:t>
            </a:r>
          </a:p>
          <a:p>
            <a:pPr lvl="0"/>
            <a:r>
              <a:rPr lang="en-IN"/>
              <a:t>Business unit, Gender unit, First name, Performance score.</a:t>
            </a:r>
          </a:p>
          <a:p>
            <a:pPr marL="0" lvl="0" indent="0">
              <a:buNone/>
            </a:pPr>
            <a:r>
              <a:rPr lang="en-IN" b="1"/>
              <a:t>PERFORMANCE LEVEL:</a:t>
            </a:r>
          </a:p>
          <a:p>
            <a:pPr lvl="0"/>
            <a:r>
              <a:rPr lang="en-IN"/>
              <a:t>Exceeds</a:t>
            </a:r>
          </a:p>
          <a:p>
            <a:pPr lvl="0"/>
            <a:r>
              <a:rPr lang="en-IN"/>
              <a:t>Fully meets</a:t>
            </a:r>
          </a:p>
          <a:p>
            <a:pPr lvl="0"/>
            <a:r>
              <a:rPr lang="en-IN"/>
              <a:t>Needs improvements</a:t>
            </a:r>
          </a:p>
          <a:p>
            <a:pPr lvl="0"/>
            <a:r>
              <a:rPr lang="en-IN"/>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AFA8-1E12-6F0F-9BCD-F64E8148715F}"/>
              </a:ext>
            </a:extLst>
          </p:cNvPr>
          <p:cNvSpPr txBox="1">
            <a:spLocks noGrp="1"/>
          </p:cNvSpPr>
          <p:nvPr>
            <p:ph type="title"/>
          </p:nvPr>
        </p:nvSpPr>
        <p:spPr>
          <a:xfrm>
            <a:off x="677332" y="609603"/>
            <a:ext cx="8596667" cy="1320795"/>
          </a:xfrm>
          <a:prstGeom prst="rect">
            <a:avLst/>
          </a:prstGeom>
          <a:noFill/>
          <a:ln>
            <a:noFill/>
          </a:ln>
        </p:spPr>
        <p:txBody>
          <a:bodyPr vert="horz" wrap="square" lIns="91440" tIns="45720" rIns="91440" bIns="45720" anchor="t" anchorCtr="0" compatLnSpc="1">
            <a:normAutofit/>
          </a:bodyPr>
          <a:lstStyle/>
          <a:p>
            <a:pPr lvl="0"/>
            <a:r>
              <a:rPr lang="en-US"/>
              <a:t>RESULTS</a:t>
            </a:r>
            <a:endParaRPr lang="en-IN"/>
          </a:p>
        </p:txBody>
      </p:sp>
      <p:pic>
        <p:nvPicPr>
          <p:cNvPr id="3" name="Content Placeholder 3">
            <a:extLst>
              <a:ext uri="{FF2B5EF4-FFF2-40B4-BE49-F238E27FC236}">
                <a16:creationId xmlns:a16="http://schemas.microsoft.com/office/drawing/2014/main" id="{F5E8F31D-430B-ABBA-CAA9-AB00D1953B2E}"/>
              </a:ext>
            </a:extLst>
          </p:cNvPr>
          <p:cNvPicPr>
            <a:picLocks noGrp="1" noChangeAspect="1"/>
          </p:cNvPicPr>
          <p:nvPr>
            <p:ph idx="1"/>
          </p:nvPr>
        </p:nvPicPr>
        <p:blipFill>
          <a:blip r:embed="rId2"/>
          <a:stretch>
            <a:fillRect/>
          </a:stretch>
        </p:blipFill>
        <p:spPr>
          <a:xfrm>
            <a:off x="1429033" y="2160590"/>
            <a:ext cx="7093960" cy="388143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87D0F-9D5C-8EAC-11D3-563447876634}"/>
              </a:ext>
            </a:extLst>
          </p:cNvPr>
          <p:cNvSpPr txBox="1">
            <a:spLocks noGrp="1"/>
          </p:cNvSpPr>
          <p:nvPr>
            <p:ph type="title"/>
          </p:nvPr>
        </p:nvSpPr>
        <p:spPr>
          <a:xfrm>
            <a:off x="677332" y="609603"/>
            <a:ext cx="8596667" cy="1320795"/>
          </a:xfrm>
          <a:prstGeom prst="rect">
            <a:avLst/>
          </a:prstGeom>
          <a:noFill/>
          <a:ln>
            <a:noFill/>
          </a:ln>
        </p:spPr>
        <p:txBody>
          <a:bodyPr vert="horz" wrap="square" lIns="91440" tIns="45720" rIns="91440" bIns="45720" anchor="t" anchorCtr="0" compatLnSpc="1">
            <a:normAutofit/>
          </a:bodyPr>
          <a:lstStyle/>
          <a:p>
            <a:pPr lvl="0"/>
            <a:r>
              <a:rPr lang="en-US"/>
              <a:t>CONCLUSION</a:t>
            </a:r>
            <a:endParaRPr lang="en-IN"/>
          </a:p>
        </p:txBody>
      </p:sp>
      <p:sp>
        <p:nvSpPr>
          <p:cNvPr id="3" name="Content Placeholder 2">
            <a:extLst>
              <a:ext uri="{FF2B5EF4-FFF2-40B4-BE49-F238E27FC236}">
                <a16:creationId xmlns:a16="http://schemas.microsoft.com/office/drawing/2014/main" id="{E6018668-6E19-C14D-8E9C-5FC66ABAB5E9}"/>
              </a:ext>
            </a:extLst>
          </p:cNvPr>
          <p:cNvSpPr txBox="1">
            <a:spLocks noGrp="1"/>
          </p:cNvSpPr>
          <p:nvPr>
            <p:ph idx="1"/>
          </p:nvPr>
        </p:nvSpPr>
        <p:spPr>
          <a:xfrm>
            <a:off x="677332" y="2160590"/>
            <a:ext cx="8596667" cy="3880768"/>
          </a:xfrm>
        </p:spPr>
        <p:txBody>
          <a:bodyPr/>
          <a:lstStyle/>
          <a:p>
            <a:pPr marL="0" lvl="0" indent="0">
              <a:buNone/>
            </a:pPr>
            <a:r>
              <a:rPr lang="en-IN"/>
              <a:t>     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15BA0-C52F-205D-5C46-83B993E31D11}"/>
              </a:ext>
            </a:extLst>
          </p:cNvPr>
          <p:cNvSpPr txBox="1">
            <a:spLocks noGrp="1"/>
          </p:cNvSpPr>
          <p:nvPr>
            <p:ph type="title"/>
          </p:nvPr>
        </p:nvSpPr>
        <p:spPr>
          <a:xfrm>
            <a:off x="677332" y="609603"/>
            <a:ext cx="8596667" cy="1320795"/>
          </a:xfrm>
          <a:prstGeom prst="rect">
            <a:avLst/>
          </a:prstGeom>
          <a:noFill/>
          <a:ln>
            <a:noFill/>
          </a:ln>
        </p:spPr>
        <p:txBody>
          <a:bodyPr vert="horz" wrap="square" lIns="91440" tIns="45720" rIns="91440" bIns="45720" anchor="t" anchorCtr="0" compatLnSpc="1">
            <a:normAutofit/>
          </a:bodyPr>
          <a:lstStyle/>
          <a:p>
            <a:pPr lvl="0"/>
            <a:r>
              <a:rPr lang="en-US"/>
              <a:t>PROJECT TITLE </a:t>
            </a:r>
            <a:endParaRPr lang="en-IN"/>
          </a:p>
        </p:txBody>
      </p:sp>
      <p:sp>
        <p:nvSpPr>
          <p:cNvPr id="3" name="Content Placeholder 2">
            <a:extLst>
              <a:ext uri="{FF2B5EF4-FFF2-40B4-BE49-F238E27FC236}">
                <a16:creationId xmlns:a16="http://schemas.microsoft.com/office/drawing/2014/main" id="{658AD1BB-BE61-5569-D146-AF322531018E}"/>
              </a:ext>
            </a:extLst>
          </p:cNvPr>
          <p:cNvSpPr txBox="1">
            <a:spLocks noGrp="1"/>
          </p:cNvSpPr>
          <p:nvPr>
            <p:ph idx="1"/>
          </p:nvPr>
        </p:nvSpPr>
        <p:spPr>
          <a:xfrm>
            <a:off x="677332" y="2233330"/>
            <a:ext cx="8596667" cy="3880768"/>
          </a:xfrm>
        </p:spPr>
        <p:txBody>
          <a:bodyPr/>
          <a:lstStyle/>
          <a:p>
            <a:pPr marL="0" lvl="0" indent="0">
              <a:buNone/>
            </a:pPr>
            <a:r>
              <a:rPr lang="en-US"/>
              <a:t> </a:t>
            </a:r>
            <a:r>
              <a:rPr lang="en-US" sz="3600"/>
              <a:t>EMPLOYEE PERFORMANCE ANALYSIS USING EXCEL: </a:t>
            </a:r>
            <a:r>
              <a:rPr lang="en-US" sz="3600" b="1"/>
              <a:t>SCORE BASED APPROACH </a:t>
            </a:r>
            <a:endParaRPr lang="en-IN" sz="36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E1FF-5C60-170C-42C5-E618E3371CE7}"/>
              </a:ext>
            </a:extLst>
          </p:cNvPr>
          <p:cNvSpPr txBox="1">
            <a:spLocks noGrp="1"/>
          </p:cNvSpPr>
          <p:nvPr>
            <p:ph type="title"/>
          </p:nvPr>
        </p:nvSpPr>
        <p:spPr>
          <a:xfrm>
            <a:off x="677332" y="609603"/>
            <a:ext cx="8596667" cy="1320795"/>
          </a:xfrm>
          <a:prstGeom prst="rect">
            <a:avLst/>
          </a:prstGeom>
          <a:noFill/>
          <a:ln>
            <a:noFill/>
          </a:ln>
        </p:spPr>
        <p:txBody>
          <a:bodyPr vert="horz" wrap="square" lIns="91440" tIns="45720" rIns="91440" bIns="45720" anchor="t" anchorCtr="0" compatLnSpc="1">
            <a:normAutofit/>
          </a:bodyPr>
          <a:lstStyle/>
          <a:p>
            <a:pPr lvl="0"/>
            <a:r>
              <a:rPr lang="en-US"/>
              <a:t>AGENDA</a:t>
            </a:r>
            <a:endParaRPr lang="en-IN"/>
          </a:p>
        </p:txBody>
      </p:sp>
      <p:sp>
        <p:nvSpPr>
          <p:cNvPr id="3" name="Content Placeholder 2">
            <a:extLst>
              <a:ext uri="{FF2B5EF4-FFF2-40B4-BE49-F238E27FC236}">
                <a16:creationId xmlns:a16="http://schemas.microsoft.com/office/drawing/2014/main" id="{50F1B0D4-047B-AC9B-9AAD-E3506634C1C9}"/>
              </a:ext>
            </a:extLst>
          </p:cNvPr>
          <p:cNvSpPr txBox="1">
            <a:spLocks noGrp="1"/>
          </p:cNvSpPr>
          <p:nvPr>
            <p:ph idx="1"/>
          </p:nvPr>
        </p:nvSpPr>
        <p:spPr>
          <a:xfrm>
            <a:off x="1259229" y="1641046"/>
            <a:ext cx="8596667" cy="3880768"/>
          </a:xfrm>
        </p:spPr>
        <p:txBody>
          <a:bodyPr/>
          <a:lstStyle/>
          <a:p>
            <a:pPr lvl="0"/>
            <a:r>
              <a:rPr lang="en-IN"/>
              <a:t>Problem Statement </a:t>
            </a:r>
          </a:p>
          <a:p>
            <a:pPr lvl="0"/>
            <a:r>
              <a:rPr lang="en-IN"/>
              <a:t>Project Overview</a:t>
            </a:r>
          </a:p>
          <a:p>
            <a:pPr lvl="0"/>
            <a:r>
              <a:rPr lang="en-IN"/>
              <a:t>End Users</a:t>
            </a:r>
          </a:p>
          <a:p>
            <a:pPr lvl="0"/>
            <a:r>
              <a:rPr lang="en-IN"/>
              <a:t>Our Solution and Proposition</a:t>
            </a:r>
          </a:p>
          <a:p>
            <a:pPr lvl="0"/>
            <a:r>
              <a:rPr lang="en-IN"/>
              <a:t>Dataset Description</a:t>
            </a:r>
          </a:p>
          <a:p>
            <a:pPr lvl="0"/>
            <a:r>
              <a:rPr lang="en-IN"/>
              <a:t>Modelling Approach</a:t>
            </a:r>
          </a:p>
          <a:p>
            <a:pPr lvl="0"/>
            <a:r>
              <a:rPr lang="en-IN"/>
              <a:t>Results and Discussion</a:t>
            </a:r>
          </a:p>
          <a:p>
            <a:pPr lvl="0"/>
            <a:r>
              <a:rPr lang="en-IN"/>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C50B-2E1C-2B72-65E7-F33614D3E06D}"/>
              </a:ext>
            </a:extLst>
          </p:cNvPr>
          <p:cNvSpPr txBox="1">
            <a:spLocks noGrp="1"/>
          </p:cNvSpPr>
          <p:nvPr>
            <p:ph type="title"/>
          </p:nvPr>
        </p:nvSpPr>
        <p:spPr>
          <a:xfrm>
            <a:off x="677332" y="609603"/>
            <a:ext cx="8596667" cy="1320795"/>
          </a:xfrm>
          <a:prstGeom prst="rect">
            <a:avLst/>
          </a:prstGeom>
          <a:noFill/>
          <a:ln>
            <a:noFill/>
          </a:ln>
        </p:spPr>
        <p:txBody>
          <a:bodyPr vert="horz" wrap="square" lIns="91440" tIns="45720" rIns="91440" bIns="45720" anchor="t" anchorCtr="0" compatLnSpc="1">
            <a:normAutofit/>
          </a:bodyPr>
          <a:lstStyle/>
          <a:p>
            <a:pPr lvl="0"/>
            <a:r>
              <a:rPr lang="en-US"/>
              <a:t>PROBLEM STATEMENT </a:t>
            </a:r>
            <a:endParaRPr lang="en-IN"/>
          </a:p>
        </p:txBody>
      </p:sp>
      <p:sp>
        <p:nvSpPr>
          <p:cNvPr id="3" name="Content Placeholder 2">
            <a:extLst>
              <a:ext uri="{FF2B5EF4-FFF2-40B4-BE49-F238E27FC236}">
                <a16:creationId xmlns:a16="http://schemas.microsoft.com/office/drawing/2014/main" id="{D501E96B-3DF9-8F86-E873-864DA8BAD357}"/>
              </a:ext>
            </a:extLst>
          </p:cNvPr>
          <p:cNvSpPr txBox="1">
            <a:spLocks noGrp="1"/>
          </p:cNvSpPr>
          <p:nvPr>
            <p:ph idx="1"/>
          </p:nvPr>
        </p:nvSpPr>
        <p:spPr>
          <a:xfrm>
            <a:off x="677332" y="2160590"/>
            <a:ext cx="8596667" cy="3880768"/>
          </a:xfrm>
        </p:spPr>
        <p:txBody>
          <a:bodyPr/>
          <a:lstStyle/>
          <a:p>
            <a:pPr marL="0" lvl="0" indent="0">
              <a:buNone/>
            </a:pPr>
            <a:r>
              <a:rPr lang="en-IN"/>
              <a:t>         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9D7C-42B9-1B71-0F15-B048DC291590}"/>
              </a:ext>
            </a:extLst>
          </p:cNvPr>
          <p:cNvSpPr txBox="1">
            <a:spLocks noGrp="1"/>
          </p:cNvSpPr>
          <p:nvPr>
            <p:ph type="title"/>
          </p:nvPr>
        </p:nvSpPr>
        <p:spPr>
          <a:xfrm>
            <a:off x="677332" y="609603"/>
            <a:ext cx="8596667" cy="1320795"/>
          </a:xfrm>
          <a:prstGeom prst="rect">
            <a:avLst/>
          </a:prstGeom>
          <a:noFill/>
          <a:ln>
            <a:noFill/>
          </a:ln>
        </p:spPr>
        <p:txBody>
          <a:bodyPr vert="horz" wrap="square" lIns="91440" tIns="45720" rIns="91440" bIns="45720" anchor="t" anchorCtr="0" compatLnSpc="1">
            <a:normAutofit/>
          </a:bodyPr>
          <a:lstStyle/>
          <a:p>
            <a:pPr lvl="0"/>
            <a:r>
              <a:rPr lang="en-US"/>
              <a:t>PROJECT OVERVIEW</a:t>
            </a:r>
            <a:endParaRPr lang="en-IN"/>
          </a:p>
        </p:txBody>
      </p:sp>
      <p:sp>
        <p:nvSpPr>
          <p:cNvPr id="3" name="Content Placeholder 2">
            <a:extLst>
              <a:ext uri="{FF2B5EF4-FFF2-40B4-BE49-F238E27FC236}">
                <a16:creationId xmlns:a16="http://schemas.microsoft.com/office/drawing/2014/main" id="{78E66823-0AAE-E18B-A4AD-34DC62385165}"/>
              </a:ext>
            </a:extLst>
          </p:cNvPr>
          <p:cNvSpPr txBox="1">
            <a:spLocks noGrp="1"/>
          </p:cNvSpPr>
          <p:nvPr>
            <p:ph idx="1"/>
          </p:nvPr>
        </p:nvSpPr>
        <p:spPr>
          <a:xfrm>
            <a:off x="677332" y="2160590"/>
            <a:ext cx="8596667" cy="3880768"/>
          </a:xfrm>
        </p:spPr>
        <p:txBody>
          <a:bodyPr/>
          <a:lstStyle/>
          <a:p>
            <a:pPr marL="0" lvl="0" indent="0">
              <a:buNone/>
            </a:pPr>
            <a:r>
              <a:rPr lang="en-IN"/>
              <a:t>          This project focuses on developing a comprehensive tool to analyse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AB75D-DA44-2790-0D1E-D7B37E122CD5}"/>
              </a:ext>
            </a:extLst>
          </p:cNvPr>
          <p:cNvSpPr txBox="1">
            <a:spLocks noGrp="1"/>
          </p:cNvSpPr>
          <p:nvPr>
            <p:ph type="title"/>
          </p:nvPr>
        </p:nvSpPr>
        <p:spPr>
          <a:xfrm>
            <a:off x="677332" y="609603"/>
            <a:ext cx="8596667" cy="1320795"/>
          </a:xfrm>
          <a:prstGeom prst="rect">
            <a:avLst/>
          </a:prstGeom>
          <a:noFill/>
          <a:ln>
            <a:noFill/>
          </a:ln>
        </p:spPr>
        <p:txBody>
          <a:bodyPr vert="horz" wrap="square" lIns="91440" tIns="45720" rIns="91440" bIns="45720" anchor="t" anchorCtr="0" compatLnSpc="1">
            <a:normAutofit/>
          </a:bodyPr>
          <a:lstStyle/>
          <a:p>
            <a:pPr lvl="0"/>
            <a:r>
              <a:rPr lang="en-US"/>
              <a:t>WHO ARE THE END USERS</a:t>
            </a:r>
            <a:endParaRPr lang="en-IN"/>
          </a:p>
        </p:txBody>
      </p:sp>
      <p:sp>
        <p:nvSpPr>
          <p:cNvPr id="3" name="Content Placeholder 2">
            <a:extLst>
              <a:ext uri="{FF2B5EF4-FFF2-40B4-BE49-F238E27FC236}">
                <a16:creationId xmlns:a16="http://schemas.microsoft.com/office/drawing/2014/main" id="{3AEB438A-FC91-8E9E-0932-1D5C965AC867}"/>
              </a:ext>
            </a:extLst>
          </p:cNvPr>
          <p:cNvSpPr txBox="1">
            <a:spLocks noGrp="1"/>
          </p:cNvSpPr>
          <p:nvPr>
            <p:ph idx="1"/>
          </p:nvPr>
        </p:nvSpPr>
        <p:spPr>
          <a:xfrm>
            <a:off x="677332" y="2160590"/>
            <a:ext cx="8596667" cy="3880768"/>
          </a:xfrm>
        </p:spPr>
        <p:txBody>
          <a:bodyPr/>
          <a:lstStyle/>
          <a:p>
            <a:pPr lvl="0"/>
            <a:r>
              <a:rPr lang="en-IN"/>
              <a:t>Managers and Team Leaders</a:t>
            </a:r>
          </a:p>
          <a:p>
            <a:pPr lvl="0"/>
            <a:r>
              <a:rPr lang="en-IN"/>
              <a:t>HR Professionals </a:t>
            </a:r>
          </a:p>
          <a:p>
            <a:pPr lvl="0"/>
            <a:r>
              <a:rPr lang="en-IN"/>
              <a:t>Executives</a:t>
            </a:r>
          </a:p>
          <a:p>
            <a:pPr lvl="0"/>
            <a:r>
              <a:rPr lang="en-IN"/>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9B73-C51E-B4BE-2BB9-19C114A69FAA}"/>
              </a:ext>
            </a:extLst>
          </p:cNvPr>
          <p:cNvSpPr txBox="1">
            <a:spLocks noGrp="1"/>
          </p:cNvSpPr>
          <p:nvPr>
            <p:ph type="title"/>
          </p:nvPr>
        </p:nvSpPr>
        <p:spPr>
          <a:xfrm>
            <a:off x="677332" y="609603"/>
            <a:ext cx="8596667" cy="1320795"/>
          </a:xfrm>
          <a:prstGeom prst="rect">
            <a:avLst/>
          </a:prstGeom>
          <a:noFill/>
          <a:ln>
            <a:noFill/>
          </a:ln>
        </p:spPr>
        <p:txBody>
          <a:bodyPr vert="horz" wrap="square" lIns="91440" tIns="45720" rIns="91440" bIns="45720" anchor="t" anchorCtr="0" compatLnSpc="1">
            <a:normAutofit/>
          </a:bodyPr>
          <a:lstStyle/>
          <a:p>
            <a:pPr lvl="0"/>
            <a:r>
              <a:rPr lang="en-US" sz="3200"/>
              <a:t>OUR SOLUTION AND ITS VALUE PROPOSITION</a:t>
            </a:r>
            <a:endParaRPr lang="en-IN" sz="3200"/>
          </a:p>
        </p:txBody>
      </p:sp>
      <p:sp>
        <p:nvSpPr>
          <p:cNvPr id="3" name="Content Placeholder 2">
            <a:extLst>
              <a:ext uri="{FF2B5EF4-FFF2-40B4-BE49-F238E27FC236}">
                <a16:creationId xmlns:a16="http://schemas.microsoft.com/office/drawing/2014/main" id="{EB840706-EC46-4034-8CF4-EF4AA70DD9ED}"/>
              </a:ext>
            </a:extLst>
          </p:cNvPr>
          <p:cNvSpPr txBox="1">
            <a:spLocks noGrp="1"/>
          </p:cNvSpPr>
          <p:nvPr>
            <p:ph idx="1"/>
          </p:nvPr>
        </p:nvSpPr>
        <p:spPr>
          <a:xfrm>
            <a:off x="677332" y="2160590"/>
            <a:ext cx="8596667" cy="3880768"/>
          </a:xfrm>
        </p:spPr>
        <p:txBody>
          <a:bodyPr/>
          <a:lstStyle/>
          <a:p>
            <a:pPr marL="0" lvl="0" indent="0">
              <a:buNone/>
            </a:pPr>
            <a:r>
              <a:rPr lang="en-IN"/>
              <a:t>      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20409-E35F-E273-6639-1A98B86461C8}"/>
              </a:ext>
            </a:extLst>
          </p:cNvPr>
          <p:cNvSpPr txBox="1">
            <a:spLocks noGrp="1"/>
          </p:cNvSpPr>
          <p:nvPr>
            <p:ph type="title"/>
          </p:nvPr>
        </p:nvSpPr>
        <p:spPr>
          <a:xfrm>
            <a:off x="677332" y="609603"/>
            <a:ext cx="8596667" cy="1320795"/>
          </a:xfrm>
          <a:prstGeom prst="rect">
            <a:avLst/>
          </a:prstGeom>
          <a:noFill/>
          <a:ln>
            <a:noFill/>
          </a:ln>
        </p:spPr>
        <p:txBody>
          <a:bodyPr vert="horz" wrap="square" lIns="91440" tIns="45720" rIns="91440" bIns="45720" anchor="t" anchorCtr="0" compatLnSpc="1">
            <a:normAutofit/>
          </a:bodyPr>
          <a:lstStyle/>
          <a:p>
            <a:pPr lvl="0"/>
            <a:r>
              <a:rPr lang="en-US"/>
              <a:t>DATASET DESCRIPTION</a:t>
            </a:r>
            <a:endParaRPr lang="en-IN"/>
          </a:p>
        </p:txBody>
      </p:sp>
      <p:sp>
        <p:nvSpPr>
          <p:cNvPr id="3" name="Content Placeholder 2">
            <a:extLst>
              <a:ext uri="{FF2B5EF4-FFF2-40B4-BE49-F238E27FC236}">
                <a16:creationId xmlns:a16="http://schemas.microsoft.com/office/drawing/2014/main" id="{F9C48692-2CC0-C7B8-5B9C-69CE5FF05D5F}"/>
              </a:ext>
            </a:extLst>
          </p:cNvPr>
          <p:cNvSpPr txBox="1">
            <a:spLocks noGrp="1"/>
          </p:cNvSpPr>
          <p:nvPr>
            <p:ph idx="1"/>
          </p:nvPr>
        </p:nvSpPr>
        <p:spPr>
          <a:xfrm>
            <a:off x="677332" y="2160590"/>
            <a:ext cx="8596667" cy="3880768"/>
          </a:xfrm>
        </p:spPr>
        <p:txBody>
          <a:bodyPr/>
          <a:lstStyle/>
          <a:p>
            <a:pPr marL="0" lvl="0" indent="0">
              <a:buNone/>
            </a:pPr>
            <a:r>
              <a:rPr lang="en-US"/>
              <a:t> EMPLOYEE DATASET : KAGGLE</a:t>
            </a:r>
          </a:p>
          <a:p>
            <a:pPr marL="0" lvl="0" indent="0">
              <a:buNone/>
            </a:pPr>
            <a:r>
              <a:rPr lang="en-US"/>
              <a:t> FEATURES: 26</a:t>
            </a:r>
          </a:p>
          <a:p>
            <a:pPr marL="0" lvl="0" indent="0">
              <a:buNone/>
            </a:pPr>
            <a:r>
              <a:rPr lang="en-US"/>
              <a:t> FEATURES :8</a:t>
            </a:r>
          </a:p>
          <a:p>
            <a:pPr marL="0" lvl="0" indent="0">
              <a:buNone/>
            </a:pPr>
            <a:r>
              <a:rPr lang="en-US"/>
              <a:t> FIELD NAMES : BUSINESSSNUNIT, FRIST NAME, GRNDER CODE AND PERFORMANE SCORE</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D58B0-9D9B-320F-749D-3D63B8FB2ADD}"/>
              </a:ext>
            </a:extLst>
          </p:cNvPr>
          <p:cNvSpPr txBox="1">
            <a:spLocks noGrp="1"/>
          </p:cNvSpPr>
          <p:nvPr>
            <p:ph type="title"/>
          </p:nvPr>
        </p:nvSpPr>
        <p:spPr>
          <a:xfrm>
            <a:off x="677332" y="609603"/>
            <a:ext cx="8596667" cy="1320795"/>
          </a:xfrm>
          <a:prstGeom prst="rect">
            <a:avLst/>
          </a:prstGeom>
          <a:noFill/>
          <a:ln>
            <a:noFill/>
          </a:ln>
        </p:spPr>
        <p:txBody>
          <a:bodyPr vert="horz" wrap="square" lIns="91440" tIns="45720" rIns="91440" bIns="45720" anchor="t" anchorCtr="0" compatLnSpc="1">
            <a:normAutofit/>
          </a:bodyPr>
          <a:lstStyle/>
          <a:p>
            <a:pPr lvl="0"/>
            <a:r>
              <a:rPr lang="en-US"/>
              <a:t>THE “WOW” IN OUR SOLUTION </a:t>
            </a:r>
            <a:endParaRPr lang="en-IN"/>
          </a:p>
        </p:txBody>
      </p:sp>
      <p:sp>
        <p:nvSpPr>
          <p:cNvPr id="3" name="Content Placeholder 2">
            <a:extLst>
              <a:ext uri="{FF2B5EF4-FFF2-40B4-BE49-F238E27FC236}">
                <a16:creationId xmlns:a16="http://schemas.microsoft.com/office/drawing/2014/main" id="{224FFBC3-2D2E-1FCF-7858-AC0D2F23B1CD}"/>
              </a:ext>
            </a:extLst>
          </p:cNvPr>
          <p:cNvSpPr txBox="1">
            <a:spLocks noGrp="1"/>
          </p:cNvSpPr>
          <p:nvPr>
            <p:ph idx="1"/>
          </p:nvPr>
        </p:nvSpPr>
        <p:spPr>
          <a:xfrm>
            <a:off x="677332" y="2160590"/>
            <a:ext cx="8596667" cy="3880768"/>
          </a:xfrm>
        </p:spPr>
        <p:txBody>
          <a:bodyPr/>
          <a:lstStyle/>
          <a:p>
            <a:pPr marL="0" lvl="0" indent="0">
              <a:buNone/>
            </a:pPr>
            <a:r>
              <a:rPr lang="en-IN" b="1"/>
              <a:t>Aggregation:</a:t>
            </a:r>
          </a:p>
          <a:p>
            <a:pPr marL="0" lvl="0" indent="0">
              <a:buNone/>
            </a:pPr>
            <a:r>
              <a:rPr lang="en-IN" b="1"/>
              <a:t>      </a:t>
            </a:r>
            <a:r>
              <a:rPr lang="en-IN"/>
              <a:t>Our Excel sheet compiles comprehensive employee performance data, segmented by key metrics such as productivity, efficiency, and goal achievement.</a:t>
            </a:r>
          </a:p>
          <a:p>
            <a:pPr marL="0" lvl="0" indent="0">
              <a:buNone/>
            </a:pPr>
            <a:r>
              <a:rPr lang="en-IN" b="1"/>
              <a:t>Dynamic Dashboards: </a:t>
            </a:r>
            <a:r>
              <a:rPr lang="en-IN"/>
              <a:t>The sheet includes interactive dashboards with real-time filtering options, allowing quick comparisons and insights into individual and team performance trends.</a:t>
            </a:r>
          </a:p>
        </p:txBody>
      </p:sp>
    </p:spTree>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TotalTime>
  <Words>483</Words>
  <Application>Microsoft Office PowerPoint</Application>
  <PresentationFormat>Widescreen</PresentationFormat>
  <Paragraphs>49</Paragraphs>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vt:lpstr>
      <vt:lpstr>PROJECT TITLE </vt:lpstr>
      <vt:lpstr>AGENDA</vt:lpstr>
      <vt:lpstr>PROBLEM STATEMENT </vt:lpstr>
      <vt:lpstr>PROJECT OVERVIEW</vt:lpstr>
      <vt:lpstr>WHO ARE THE END USERS</vt:lpstr>
      <vt:lpstr>OUR SOLUTION AND ITS VALUE PROPOSITION</vt:lpstr>
      <vt:lpstr>DATASET DESCRIPTION</vt:lpstr>
      <vt:lpstr>THE “WOW” IN OUR SOLUTION </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Jency A</dc:creator>
  <cp:lastModifiedBy>Lakshman R</cp:lastModifiedBy>
  <cp:revision>7</cp:revision>
  <dcterms:created xsi:type="dcterms:W3CDTF">2024-09-07T08:49:39Z</dcterms:created>
  <dcterms:modified xsi:type="dcterms:W3CDTF">2024-09-09T13:08:22Z</dcterms:modified>
</cp:coreProperties>
</file>