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EF7DB-32CD-4FFB-BC42-0ECCF117E5DB}" v="4" dt="2022-03-04T10:24:51.916"/>
    <p1510:client id="{902A2A6A-E15A-47BF-A4A9-3F8E0D97DFC2}" v="4" dt="2022-03-04T10:22:15.227"/>
    <p1510:client id="{C8E6AB27-8890-754F-BA94-9C9552716FF8}" v="25" dt="2022-03-04T10:27:09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ree H" userId="313b267923074ebe" providerId="LiveId" clId="{C8E6AB27-8890-754F-BA94-9C9552716FF8}"/>
    <pc:docChg chg="modSld">
      <pc:chgData name="Subashree H" userId="313b267923074ebe" providerId="LiveId" clId="{C8E6AB27-8890-754F-BA94-9C9552716FF8}" dt="2022-03-04T10:27:09.246" v="24" actId="20577"/>
      <pc:docMkLst>
        <pc:docMk/>
      </pc:docMkLst>
      <pc:sldChg chg="modSp">
        <pc:chgData name="Subashree H" userId="313b267923074ebe" providerId="LiveId" clId="{C8E6AB27-8890-754F-BA94-9C9552716FF8}" dt="2022-03-04T10:27:09.246" v="24" actId="20577"/>
        <pc:sldMkLst>
          <pc:docMk/>
          <pc:sldMk cId="2606391200" sldId="256"/>
        </pc:sldMkLst>
        <pc:spChg chg="mod">
          <ac:chgData name="Subashree H" userId="313b267923074ebe" providerId="LiveId" clId="{C8E6AB27-8890-754F-BA94-9C9552716FF8}" dt="2022-03-04T10:27:09.246" v="24" actId="20577"/>
          <ac:spMkLst>
            <pc:docMk/>
            <pc:sldMk cId="2606391200" sldId="256"/>
            <ac:spMk id="3" creationId="{76FFF93F-AE55-4379-A041-A75B0A316D10}"/>
          </ac:spMkLst>
        </pc:spChg>
      </pc:sldChg>
    </pc:docChg>
  </pc:docChgLst>
  <pc:docChgLst>
    <pc:chgData name="Preethi M" userId="54431abfcf245683" providerId="Windows Live" clId="Web-{013EF7DB-32CD-4FFB-BC42-0ECCF117E5DB}"/>
    <pc:docChg chg="modSld">
      <pc:chgData name="Preethi M" userId="54431abfcf245683" providerId="Windows Live" clId="Web-{013EF7DB-32CD-4FFB-BC42-0ECCF117E5DB}" dt="2022-03-04T10:24:51.916" v="3" actId="20577"/>
      <pc:docMkLst>
        <pc:docMk/>
      </pc:docMkLst>
      <pc:sldChg chg="modSp">
        <pc:chgData name="Preethi M" userId="54431abfcf245683" providerId="Windows Live" clId="Web-{013EF7DB-32CD-4FFB-BC42-0ECCF117E5DB}" dt="2022-03-04T10:24:51.916" v="3" actId="20577"/>
        <pc:sldMkLst>
          <pc:docMk/>
          <pc:sldMk cId="2606391200" sldId="256"/>
        </pc:sldMkLst>
        <pc:spChg chg="mod">
          <ac:chgData name="Preethi M" userId="54431abfcf245683" providerId="Windows Live" clId="Web-{013EF7DB-32CD-4FFB-BC42-0ECCF117E5DB}" dt="2022-03-04T10:24:51.916" v="3" actId="20577"/>
          <ac:spMkLst>
            <pc:docMk/>
            <pc:sldMk cId="2606391200" sldId="256"/>
            <ac:spMk id="3" creationId="{76FFF93F-AE55-4379-A041-A75B0A316D10}"/>
          </ac:spMkLst>
        </pc:spChg>
      </pc:sldChg>
    </pc:docChg>
  </pc:docChgLst>
  <pc:docChgLst>
    <pc:chgData name="Guest User" providerId="Windows Live" clId="Web-{902A2A6A-E15A-47BF-A4A9-3F8E0D97DFC2}"/>
    <pc:docChg chg="modSld">
      <pc:chgData name="Guest User" userId="" providerId="Windows Live" clId="Web-{902A2A6A-E15A-47BF-A4A9-3F8E0D97DFC2}" dt="2022-03-04T10:22:13.571" v="2" actId="20577"/>
      <pc:docMkLst>
        <pc:docMk/>
      </pc:docMkLst>
      <pc:sldChg chg="modSp">
        <pc:chgData name="Guest User" userId="" providerId="Windows Live" clId="Web-{902A2A6A-E15A-47BF-A4A9-3F8E0D97DFC2}" dt="2022-03-04T10:22:13.571" v="2" actId="20577"/>
        <pc:sldMkLst>
          <pc:docMk/>
          <pc:sldMk cId="2606391200" sldId="256"/>
        </pc:sldMkLst>
        <pc:spChg chg="mod">
          <ac:chgData name="Guest User" userId="" providerId="Windows Live" clId="Web-{902A2A6A-E15A-47BF-A4A9-3F8E0D97DFC2}" dt="2022-03-04T10:22:13.571" v="2" actId="20577"/>
          <ac:spMkLst>
            <pc:docMk/>
            <pc:sldMk cId="2606391200" sldId="256"/>
            <ac:spMk id="3" creationId="{76FFF93F-AE55-4379-A041-A75B0A316D10}"/>
          </ac:spMkLst>
        </pc:spChg>
      </pc:sldChg>
    </pc:docChg>
  </pc:docChgLst>
  <pc:docChgLst>
    <pc:chgData name="Preethi M" userId="54431abfcf245683" providerId="LiveId" clId="{F6A76BDD-8FE2-448D-BBB0-F2866B411EE4}"/>
    <pc:docChg chg="undo custSel modSld">
      <pc:chgData name="Preethi M" userId="54431abfcf245683" providerId="LiveId" clId="{F6A76BDD-8FE2-448D-BBB0-F2866B411EE4}" dt="2022-03-04T11:22:08.978" v="68" actId="1076"/>
      <pc:docMkLst>
        <pc:docMk/>
      </pc:docMkLst>
      <pc:sldChg chg="modSp mod">
        <pc:chgData name="Preethi M" userId="54431abfcf245683" providerId="LiveId" clId="{F6A76BDD-8FE2-448D-BBB0-F2866B411EE4}" dt="2022-03-04T11:22:08.978" v="68" actId="1076"/>
        <pc:sldMkLst>
          <pc:docMk/>
          <pc:sldMk cId="2606391200" sldId="256"/>
        </pc:sldMkLst>
        <pc:spChg chg="mod">
          <ac:chgData name="Preethi M" userId="54431abfcf245683" providerId="LiveId" clId="{F6A76BDD-8FE2-448D-BBB0-F2866B411EE4}" dt="2022-03-04T11:22:08.978" v="68" actId="1076"/>
          <ac:spMkLst>
            <pc:docMk/>
            <pc:sldMk cId="2606391200" sldId="256"/>
            <ac:spMk id="2" creationId="{200DB618-5571-4A9E-9CB2-70ACD26E1C02}"/>
          </ac:spMkLst>
        </pc:spChg>
        <pc:spChg chg="mod">
          <ac:chgData name="Preethi M" userId="54431abfcf245683" providerId="LiveId" clId="{F6A76BDD-8FE2-448D-BBB0-F2866B411EE4}" dt="2022-03-04T10:30:52.171" v="60" actId="1076"/>
          <ac:spMkLst>
            <pc:docMk/>
            <pc:sldMk cId="2606391200" sldId="256"/>
            <ac:spMk id="3" creationId="{76FFF93F-AE55-4379-A041-A75B0A316D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3B59F-565C-40C7-A6A3-E26D0FB1DC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59F5B-8A72-4028-B248-9EB95D0B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59F5B-8A72-4028-B248-9EB95D0BD25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6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E3C-6626-42E5-90BF-1CD0C7A61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397D-BB2E-433E-81CA-9C81DC34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27CB-4139-4894-9F9D-E4E5681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BB0-1675-4CA7-B650-F08C315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7CBB-1208-47FC-999C-6D21F9D4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744-0392-4644-AFB2-1610FCB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F523-7AE8-44B2-B374-06FA54AD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BD12-098F-44C6-A268-5C44DC3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D6E6-6155-4399-AF00-CA4AFEA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CDD1-A33A-454A-B068-B66C5F4F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5DCE9-A0C9-446A-AF71-2E388E642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7DCA1-5C26-4FFD-A72D-73C468A9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03B3-EE1B-40B2-93CF-3D018FFF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425C-94D4-450C-8381-B0CB966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112C-8FA4-4ADA-A351-848A47E7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CF0-F5D5-4D7A-B7A6-90C895F8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6D45-FEB0-4D3C-BB8E-1CB88720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FB34-021C-4332-8B53-588A0D05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52CA-BE62-4533-995F-44CF9C56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37E1-D941-45FC-B668-E51CA36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0F48-CE01-4ECE-BFBD-A480520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816C-729B-4228-927F-0726642B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CFFC-2012-43CD-B7D7-A70F300E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0F6D-961C-4D32-86C3-267BBA9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CBA0-E87C-4970-985A-5316A84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B71-D855-4A5D-9C0C-416EE9FD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0C6C-A801-4910-A4A1-12A65BB2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A0B9-5C5F-42A0-992A-E42219F0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3D59-FE14-4F62-9975-D5C321F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969A5-6A22-4C81-A45A-3B1053E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D45B4-8CB1-45F5-9BEB-4D158FE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7177-F6B4-4447-BAAF-2D51FFC1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4147-BFF1-402E-830C-C33C3DB6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CF32F-8706-43E6-A74C-269E8D1C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06DA1-B9A0-4AEB-9B51-2C3F18848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18656-ED6C-4EB2-9BCE-711612B6A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2D87-085C-4725-8CA5-E32F870D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032AD-72E4-44B8-9661-8A78A51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F2F2F-45DA-4BA6-B9C0-DF777267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4A41-21A4-49E9-87A2-58EFBA0F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3242F-026E-4A4B-88B2-4958C8A1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23AE4-6A5C-4A7B-B386-9E61083B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BB14F-0F9B-4367-8C0A-FF6B1788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8624C-DA37-45D0-AACF-60B40734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E8661-EDF4-4425-9A0C-AC4FC5ED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6ABFD-6C48-48B3-9A5E-DE5AC479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EA7-CA13-4771-B373-0D061D94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CC3B-9914-400E-908B-E8D84597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E618-54ED-4AAF-A603-D5595F7C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915B7-9404-4566-925D-B546C365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0F532-8DC6-48FD-B28F-66E29A8F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F6F2-8A05-4BFF-B79A-97208A6E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10D-D364-4895-8B27-2F030AA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E0464-9F5A-407F-8D51-2A778052C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83DD-9B45-4188-8E49-36D4CC9D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E978-3D30-44A1-91CE-8EC56932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5FD5D-EF1D-4A15-8603-D49D1423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D912-4A94-4C18-B407-1ECC6F4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56AC9-331C-4E1A-AD48-3A94FB86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8AB0-989D-43C7-8521-5F145337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7DEE-797C-46CA-9FCE-EAF4F5143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F7DF-97FE-4ACD-B986-F974720DAF2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BAA53-EFDD-41F5-B28A-F382C08ED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C27F-471E-4B6E-A5B5-0CCC5ACC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27A7-EECD-4E4F-89B3-0185214D4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B618-5571-4A9E-9CB2-70ACD26E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008"/>
            <a:ext cx="9144000" cy="3010328"/>
          </a:xfrm>
        </p:spPr>
        <p:txBody>
          <a:bodyPr>
            <a:normAutofit fontScale="90000"/>
          </a:bodyPr>
          <a:lstStyle/>
          <a:p>
            <a:r>
              <a:rPr lang="en-IN" dirty="0"/>
              <a:t>QR Ticketing</a:t>
            </a:r>
            <a:br>
              <a:rPr lang="en-IN" dirty="0"/>
            </a:br>
            <a:r>
              <a:rPr lang="en-US" sz="3600" dirty="0"/>
              <a:t>Ticketless Entry System to Monuments/Museums</a:t>
            </a:r>
            <a:br>
              <a:rPr lang="en-US" sz="3600" dirty="0"/>
            </a:br>
            <a:r>
              <a:rPr lang="en-US" sz="3600" dirty="0"/>
              <a:t>GM750</a:t>
            </a:r>
            <a:br>
              <a:rPr lang="en-US" sz="3600" dirty="0"/>
            </a:br>
            <a:r>
              <a:rPr lang="en-US" sz="2000" dirty="0"/>
              <a:t>"Background: An e-ticket (electronic ticket) is a paperless electronic document used for ticketing. It can help in better crowd management of museums/heritage sites. </a:t>
            </a:r>
            <a:br>
              <a:rPr lang="en-US" sz="2000" dirty="0"/>
            </a:br>
            <a:r>
              <a:rPr lang="en-US" sz="2000" dirty="0"/>
              <a:t>Summary: To devise a QR based ticketing system with necessary hardware for the seamless visitor experience in Museums/Heritage sites. In addition, The prediction of the expected crowd should be added as a feature. Objective: ? It reduces booking expenses by eliminating the need for printing and mailing paper documents ? Can help in keeping a better record of visitors ? Can improve sales as a visitor can book, purchase and print out the electronic ticket any time 24 hours a day."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F93F-AE55-4379-A041-A75B0A31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880"/>
            <a:ext cx="9144000" cy="157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IN" dirty="0"/>
              <a:t>Preethi Maheswari</a:t>
            </a:r>
            <a:br>
              <a:rPr lang="en-IN" dirty="0"/>
            </a:br>
            <a:r>
              <a:rPr lang="en-IN" dirty="0">
                <a:cs typeface="Calibri"/>
              </a:rPr>
              <a:t>Varun G </a:t>
            </a:r>
            <a:r>
              <a:rPr lang="en-US" dirty="0">
                <a:cs typeface="Calibri"/>
              </a:rPr>
              <a:t>A</a:t>
            </a:r>
          </a:p>
          <a:p>
            <a:pPr algn="r"/>
            <a:r>
              <a:rPr lang="en-US" dirty="0">
                <a:cs typeface="Calibri"/>
              </a:rPr>
              <a:t>Subashree H</a:t>
            </a:r>
          </a:p>
        </p:txBody>
      </p:sp>
    </p:spTree>
    <p:extLst>
      <p:ext uri="{BB962C8B-B14F-4D97-AF65-F5344CB8AC3E}">
        <p14:creationId xmlns:p14="http://schemas.microsoft.com/office/powerpoint/2010/main" val="260639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QR Ticketing Ticketless Entry System to Monuments/Museums GM750 "Background: An e-ticket (electronic ticket) is a paperless electronic document used for ticketing. It can help in better crowd management of museums/heritage sites.  Summary: To devise a QR based ticketing system with necessary hardware for the seamless visitor experience in Museums/Heritage sites. In addition, The prediction of the expected crowd should be added as a feature. Objective: ? It reduces booking expenses by eliminating the need for printing and mailing paper documents ? Can help in keeping a better record of visitors ? Can improve sales as a visitor can book, purchase and print out the electronic ticket any time 24 hours a day."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M</dc:creator>
  <cp:lastModifiedBy>Preethi M</cp:lastModifiedBy>
  <cp:revision>3</cp:revision>
  <dcterms:created xsi:type="dcterms:W3CDTF">2022-03-04T10:05:52Z</dcterms:created>
  <dcterms:modified xsi:type="dcterms:W3CDTF">2022-03-04T11:22:11Z</dcterms:modified>
</cp:coreProperties>
</file>