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M" userId="54431abfcf245683" providerId="LiveId" clId="{16BC6B91-7D7C-4078-8AA9-64CCF97BED93}"/>
    <pc:docChg chg="addSld modSld sldOrd">
      <pc:chgData name="Preethi M" userId="54431abfcf245683" providerId="LiveId" clId="{16BC6B91-7D7C-4078-8AA9-64CCF97BED93}" dt="2022-03-01T05:15:20.371" v="16" actId="20577"/>
      <pc:docMkLst>
        <pc:docMk/>
      </pc:docMkLst>
      <pc:sldChg chg="modSp mod">
        <pc:chgData name="Preethi M" userId="54431abfcf245683" providerId="LiveId" clId="{16BC6B91-7D7C-4078-8AA9-64CCF97BED93}" dt="2022-03-01T05:15:20.371" v="16" actId="20577"/>
        <pc:sldMkLst>
          <pc:docMk/>
          <pc:sldMk cId="1040329184" sldId="280"/>
        </pc:sldMkLst>
        <pc:spChg chg="mod">
          <ac:chgData name="Preethi M" userId="54431abfcf245683" providerId="LiveId" clId="{16BC6B91-7D7C-4078-8AA9-64CCF97BED93}" dt="2022-03-01T05:15:20.371" v="16" actId="20577"/>
          <ac:spMkLst>
            <pc:docMk/>
            <pc:sldMk cId="1040329184" sldId="280"/>
            <ac:spMk id="24" creationId="{F260476B-CCA6-412B-A9C5-399C34AE6F05}"/>
          </ac:spMkLst>
        </pc:spChg>
      </pc:sldChg>
      <pc:sldChg chg="modSp add mod ord">
        <pc:chgData name="Preethi M" userId="54431abfcf245683" providerId="LiveId" clId="{16BC6B91-7D7C-4078-8AA9-64CCF97BED93}" dt="2022-03-01T05:10:01.686" v="14" actId="14100"/>
        <pc:sldMkLst>
          <pc:docMk/>
          <pc:sldMk cId="989086610" sldId="281"/>
        </pc:sldMkLst>
        <pc:spChg chg="mod">
          <ac:chgData name="Preethi M" userId="54431abfcf245683" providerId="LiveId" clId="{16BC6B91-7D7C-4078-8AA9-64CCF97BED93}" dt="2022-03-01T05:10:01.686" v="14" actId="14100"/>
          <ac:spMkLst>
            <pc:docMk/>
            <pc:sldMk cId="989086610" sldId="281"/>
            <ac:spMk id="2" creationId="{0D1F047C-C727-42A7-85C5-68C5AA1B1A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56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310060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Ticketless Entry System to Monuments/</a:t>
            </a:r>
            <a:br>
              <a:rPr lang="en-US" sz="4000" dirty="0"/>
            </a:br>
            <a:r>
              <a:rPr lang="en-US" sz="4000" dirty="0"/>
              <a:t>Museums using QR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Booking Ticket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Enter details</a:t>
            </a:r>
          </a:p>
          <a:p>
            <a:r>
              <a:rPr lang="en-US" sz="2400" dirty="0"/>
              <a:t>Make payment</a:t>
            </a:r>
          </a:p>
          <a:p>
            <a:r>
              <a:rPr lang="en-US" sz="2400" dirty="0"/>
              <a:t>QR generated</a:t>
            </a:r>
          </a:p>
          <a:p>
            <a:r>
              <a:rPr lang="en-US" sz="2400" dirty="0"/>
              <a:t>Download ticket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Scanning Ticket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Scan QR</a:t>
            </a:r>
          </a:p>
          <a:p>
            <a:r>
              <a:rPr lang="en-US" sz="2400" dirty="0"/>
              <a:t>If valid QR update DB</a:t>
            </a:r>
          </a:p>
          <a:p>
            <a:pPr marL="36900" indent="0">
              <a:buNone/>
            </a:pPr>
            <a:r>
              <a:rPr lang="en-US" sz="2400"/>
              <a:t> (</a:t>
            </a:r>
            <a:r>
              <a:rPr lang="en-US" sz="2400" dirty="0"/>
              <a:t>person along with date)</a:t>
            </a:r>
          </a:p>
          <a:p>
            <a:r>
              <a:rPr lang="en-US" sz="2400" dirty="0"/>
              <a:t>Else mention invalid QR</a:t>
            </a:r>
          </a:p>
        </p:txBody>
      </p:sp>
    </p:spTree>
    <p:extLst>
      <p:ext uri="{BB962C8B-B14F-4D97-AF65-F5344CB8AC3E}">
        <p14:creationId xmlns:p14="http://schemas.microsoft.com/office/powerpoint/2010/main" val="104032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137768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9086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{4D5ED086-1020-4514-9597-E8AA47F8B95B}tf55705232_win32</Template>
  <TotalTime>15</TotalTime>
  <Words>44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Goudy Old Style</vt:lpstr>
      <vt:lpstr>Wingdings 2</vt:lpstr>
      <vt:lpstr>SlateVTI</vt:lpstr>
      <vt:lpstr>Ticketless Entry System to Monuments/ Museums using QR</vt:lpstr>
      <vt:lpstr>Booking Ticket </vt:lpstr>
      <vt:lpstr>Scanning Ticket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Ticketless Entry System to Monuments/ Museums using QR</dc:title>
  <dc:creator>Preethi M</dc:creator>
  <cp:lastModifiedBy>Preethi M</cp:lastModifiedBy>
  <cp:revision>1</cp:revision>
  <dcterms:created xsi:type="dcterms:W3CDTF">2022-03-01T05:00:14Z</dcterms:created>
  <dcterms:modified xsi:type="dcterms:W3CDTF">2022-03-01T05:15:23Z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