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a4f12615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a4f12615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4f12615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4f12615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a4f12615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a4f12615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4f12615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a4f12615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a4f12615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a4f12615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a4f12615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a4f12615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a4f12615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a4f12615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4f12615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4f12615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4f12615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a4f12615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a4f1261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a4f1261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a4f12615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a4f12615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a4f12615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a4f12615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a4f12615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a4f12615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a4f1261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a4f1261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a4f1261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a4f1261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a4f1261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a4f12615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4f12615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a4f12615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4f12615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a4f12615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a4f12615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a4f12615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a4f1261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a4f1261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TITLEFooter" descr="Classification: Public Contains PII: No">
            <a:extLst>
              <a:ext uri="{FF2B5EF4-FFF2-40B4-BE49-F238E27FC236}">
                <a16:creationId xmlns:a16="http://schemas.microsoft.com/office/drawing/2014/main" id="{9EEF72ED-9A46-BEAD-DD60-B94E72E725D3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BIG_NUMBERFooter" descr="Classification: Public Contains PII: No">
            <a:extLst>
              <a:ext uri="{FF2B5EF4-FFF2-40B4-BE49-F238E27FC236}">
                <a16:creationId xmlns:a16="http://schemas.microsoft.com/office/drawing/2014/main" id="{51C31F90-1AE7-2980-E84D-143D695B2733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BLANKFooter" descr="Classification: Public Contains PII: No">
            <a:extLst>
              <a:ext uri="{FF2B5EF4-FFF2-40B4-BE49-F238E27FC236}">
                <a16:creationId xmlns:a16="http://schemas.microsoft.com/office/drawing/2014/main" id="{7BB8DAF8-5951-76A7-D1CB-38BA25DFAA30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SECTION_HEADERFooter" descr="Classification: Public Contains PII: No">
            <a:extLst>
              <a:ext uri="{FF2B5EF4-FFF2-40B4-BE49-F238E27FC236}">
                <a16:creationId xmlns:a16="http://schemas.microsoft.com/office/drawing/2014/main" id="{B3D9FED7-7EBA-C40F-296C-3C9BE37AA994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TITLE_AND_BODYFooter" descr="Classification: Public Contains PII: No">
            <a:extLst>
              <a:ext uri="{FF2B5EF4-FFF2-40B4-BE49-F238E27FC236}">
                <a16:creationId xmlns:a16="http://schemas.microsoft.com/office/drawing/2014/main" id="{C1AFE197-B0BE-A3A0-FE98-7EABEE243380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TITLE_AND_TWO_COLUMNSFooter" descr="Classification: Public Contains PII: No">
            <a:extLst>
              <a:ext uri="{FF2B5EF4-FFF2-40B4-BE49-F238E27FC236}">
                <a16:creationId xmlns:a16="http://schemas.microsoft.com/office/drawing/2014/main" id="{0D061581-FD7E-90F9-AED2-38FE19AB9E4A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TITLE_ONLYFooter" descr="Classification: Public Contains PII: No">
            <a:extLst>
              <a:ext uri="{FF2B5EF4-FFF2-40B4-BE49-F238E27FC236}">
                <a16:creationId xmlns:a16="http://schemas.microsoft.com/office/drawing/2014/main" id="{50F61892-1ECF-2C4D-E08D-F00F1758926E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ONE_COLUMN_TEXTFooter" descr="Classification: Public Contains PII: No">
            <a:extLst>
              <a:ext uri="{FF2B5EF4-FFF2-40B4-BE49-F238E27FC236}">
                <a16:creationId xmlns:a16="http://schemas.microsoft.com/office/drawing/2014/main" id="{046CAE52-E4C3-E87F-F564-8BC01A87FA05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MAIN_POINTFooter" descr="Classification: Public Contains PII: No">
            <a:extLst>
              <a:ext uri="{FF2B5EF4-FFF2-40B4-BE49-F238E27FC236}">
                <a16:creationId xmlns:a16="http://schemas.microsoft.com/office/drawing/2014/main" id="{5591D2C6-047B-FE1C-DEC9-F2913B6CD4FD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SECTION_TITLE_AND_DESCRIPTIONFooter" descr="Classification: Public Contains PII: No">
            <a:extLst>
              <a:ext uri="{FF2B5EF4-FFF2-40B4-BE49-F238E27FC236}">
                <a16:creationId xmlns:a16="http://schemas.microsoft.com/office/drawing/2014/main" id="{7C21052E-3585-2F43-1725-C9C75C8C4B80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flsimple-light-2.CAPTION_ONLYFooter" descr="Classification: Public Contains PII: No">
            <a:extLst>
              <a:ext uri="{FF2B5EF4-FFF2-40B4-BE49-F238E27FC236}">
                <a16:creationId xmlns:a16="http://schemas.microsoft.com/office/drawing/2014/main" id="{79A22FA3-0CCE-1440-04EC-EF6F67D4B3E7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 note: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 my ppt got corrupted, I copy pasted every slide from microsoft ppt to google slides. So i didnt get time to organize the slides.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Preethi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26"/>
            <a:ext cx="9143998" cy="496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45"/>
            <a:ext cx="8902475" cy="500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5" y="83000"/>
            <a:ext cx="8435274" cy="45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29"/>
            <a:ext cx="9143998" cy="50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0" y="152400"/>
            <a:ext cx="878961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29"/>
            <a:ext cx="9143998" cy="50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325"/>
            <a:ext cx="8832298" cy="483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141600"/>
            <a:ext cx="9013727" cy="49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0" y="83000"/>
            <a:ext cx="8999700" cy="4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" y="70325"/>
            <a:ext cx="8998077" cy="49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88"/>
            <a:ext cx="9144000" cy="49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29"/>
            <a:ext cx="9143998" cy="50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8556875" y="445025"/>
            <a:ext cx="27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867300" y="4106450"/>
            <a:ext cx="39651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70329"/>
            <a:ext cx="9143998" cy="50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621"/>
            <a:ext cx="9143998" cy="498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075"/>
            <a:ext cx="8639302" cy="4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29"/>
            <a:ext cx="9143998" cy="50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997"/>
            <a:ext cx="9144002" cy="498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82"/>
            <a:ext cx="9143998" cy="499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bc9dcc04-1bda-490b-9a5d-0f5c80857c46</TitusGUID>
  <TitusMetadata xmlns="">eyJucyI6Imh0dHA6XC9cL3d3dy50aXR1cy5jb21cL25zXC9MYXRlbnRWaWV3IiwicHJvcHMiOlt7Im4iOiJDbGFzc2lmaWNhdGlvbiIsInZhbHMiOlt7InZhbHVlIjoiTFZfUFVCTDFDIn1dfSx7Im4iOiJDb250YWluc1BJSSIsInZhbHMiOlt7InZhbHVlIjoiTm8ifV19XX0=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3E19E530-F3E1-4F28-8E80-38ECBBE8459E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Microsoft Sans Serif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keywords>Classification=LV_PUBL1C</cp:keywords>
  <cp:lastModifiedBy>Preethi R</cp:lastModifiedBy>
  <cp:revision>1</cp:revision>
  <dcterms:modified xsi:type="dcterms:W3CDTF">2024-02-28T12:12:28Z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bc9dcc04-1bda-490b-9a5d-0f5c80857c46</vt:lpwstr>
  </property>
  <property fmtid="{D5CDD505-2E9C-101B-9397-08002B2CF9AE}" pid="3" name="Classification">
    <vt:lpwstr>LV_PUBL1C</vt:lpwstr>
  </property>
  <property fmtid="{D5CDD505-2E9C-101B-9397-08002B2CF9AE}" pid="4" name="ContainsPII">
    <vt:lpwstr>No</vt:lpwstr>
  </property>
</Properties>
</file>