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BC88BFA-5110-724E-83A6-94A1A60A5B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A38280-E0DF-2E45-827F-321669F28DC7}" type="datetimeFigureOut">
              <a:rPr lang="en-US" smtClean="0"/>
              <a:t>8/30/19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805" y="3262159"/>
            <a:ext cx="6629400" cy="2368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BATTLE OF NEIGHBORHOODS WEEK 2 CAPSTONE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5380144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				</a:t>
            </a:r>
            <a:r>
              <a:rPr lang="en-US" b="1" dirty="0" smtClean="0"/>
              <a:t>DONE BY</a:t>
            </a:r>
          </a:p>
          <a:p>
            <a:r>
              <a:rPr lang="en-US" b="1" dirty="0" smtClean="0"/>
              <a:t>				PREETHI 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344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Singapore’s demographics </a:t>
            </a:r>
            <a:r>
              <a:rPr lang="en-US" sz="3200" dirty="0"/>
              <a:t>show that it is a large and ethnically diverse </a:t>
            </a:r>
            <a:r>
              <a:rPr lang="en-US" sz="3200" dirty="0" smtClean="0"/>
              <a:t>metropolis. </a:t>
            </a:r>
          </a:p>
          <a:p>
            <a:r>
              <a:rPr lang="en-US" sz="3200" dirty="0" smtClean="0"/>
              <a:t>It was </a:t>
            </a:r>
            <a:r>
              <a:rPr lang="en-US" sz="3200" dirty="0"/>
              <a:t>home to nearly 8.5 million people in 2014, accounting for over 40% of the </a:t>
            </a:r>
            <a:r>
              <a:rPr lang="en-US" sz="3200" dirty="0" smtClean="0"/>
              <a:t>population. </a:t>
            </a:r>
          </a:p>
          <a:p>
            <a:r>
              <a:rPr lang="en-US" sz="3200" dirty="0" smtClean="0"/>
              <a:t>Over </a:t>
            </a:r>
            <a:r>
              <a:rPr lang="en-US" sz="3200" dirty="0"/>
              <a:t>the last decade the city has been growing faster than the region. </a:t>
            </a:r>
          </a:p>
        </p:txBody>
      </p:sp>
    </p:spTree>
    <p:extLst>
      <p:ext uri="{BB962C8B-B14F-4D97-AF65-F5344CB8AC3E}">
        <p14:creationId xmlns:p14="http://schemas.microsoft.com/office/powerpoint/2010/main" val="416773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Throughout its history, </a:t>
            </a:r>
            <a:r>
              <a:rPr lang="en-US" sz="3200" dirty="0" smtClean="0"/>
              <a:t>it has </a:t>
            </a:r>
            <a:r>
              <a:rPr lang="en-US" sz="3200" dirty="0"/>
              <a:t>been a major point of entry for immigrants; the term “melting pot” was coined to describe densely populated immigrant </a:t>
            </a:r>
            <a:r>
              <a:rPr lang="en-US" sz="3200" dirty="0" err="1"/>
              <a:t>neighbourhoods</a:t>
            </a:r>
            <a:r>
              <a:rPr lang="en-US" sz="3200" dirty="0"/>
              <a:t> on the Lower East Side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Many </a:t>
            </a:r>
            <a:r>
              <a:rPr lang="en-US" sz="3200" dirty="0"/>
              <a:t>languages are spoken in </a:t>
            </a:r>
            <a:r>
              <a:rPr lang="en-US" sz="3200" dirty="0" smtClean="0"/>
              <a:t>Singapore, </a:t>
            </a:r>
            <a:r>
              <a:rPr lang="en-US" sz="3200" dirty="0"/>
              <a:t>making it the </a:t>
            </a:r>
            <a:r>
              <a:rPr lang="en-US" sz="3200" dirty="0" smtClean="0"/>
              <a:t>most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6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 smtClean="0"/>
              <a:t>    </a:t>
            </a:r>
            <a:r>
              <a:rPr lang="en-US" sz="3200" dirty="0" smtClean="0"/>
              <a:t>linguistically </a:t>
            </a:r>
            <a:r>
              <a:rPr lang="en-US" sz="3200" dirty="0"/>
              <a:t>diverse country in the world.</a:t>
            </a:r>
          </a:p>
          <a:p>
            <a:r>
              <a:rPr lang="en-US" sz="3200" dirty="0"/>
              <a:t> English remains the most widely spoken language, although there are areas in the outer boroughs in which up to 25% of people speak English as an alternate language, and/or have limited or no English language fluency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4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it’s diverse culture , comes diverse food items. There are many restaurants each belonging to different categories like Chinese , Indian , French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441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Collect the </a:t>
            </a:r>
            <a:r>
              <a:rPr lang="en-US" sz="3200" dirty="0" err="1" smtClean="0"/>
              <a:t>singapore</a:t>
            </a:r>
            <a:r>
              <a:rPr lang="en-US" sz="3200" dirty="0" smtClean="0"/>
              <a:t> data </a:t>
            </a:r>
            <a:r>
              <a:rPr lang="en-US" sz="3200" dirty="0"/>
              <a:t>		</a:t>
            </a:r>
            <a:endParaRPr lang="en-US" sz="3200" dirty="0" smtClean="0"/>
          </a:p>
          <a:p>
            <a:r>
              <a:rPr lang="en-US" sz="3200" dirty="0" smtClean="0"/>
              <a:t>Using </a:t>
            </a:r>
            <a:r>
              <a:rPr lang="en-US" sz="3200" dirty="0" err="1"/>
              <a:t>FourSquare</a:t>
            </a:r>
            <a:r>
              <a:rPr lang="en-US" sz="3200" dirty="0"/>
              <a:t> API we will find all venues for each neighborhood.</a:t>
            </a:r>
          </a:p>
          <a:p>
            <a:r>
              <a:rPr lang="en-US" sz="3200" dirty="0" smtClean="0"/>
              <a:t>Filter </a:t>
            </a:r>
            <a:r>
              <a:rPr lang="en-US" sz="3200" dirty="0"/>
              <a:t>out all venues </a:t>
            </a:r>
            <a:endParaRPr lang="en-US" sz="3200" dirty="0" smtClean="0"/>
          </a:p>
          <a:p>
            <a:r>
              <a:rPr lang="en-US" sz="3200" dirty="0" smtClean="0"/>
              <a:t>Find </a:t>
            </a:r>
            <a:r>
              <a:rPr lang="en-US" sz="3200" dirty="0"/>
              <a:t>rating , tips </a:t>
            </a:r>
            <a:r>
              <a:rPr lang="en-US" sz="3200" dirty="0" smtClean="0"/>
              <a:t>using </a:t>
            </a:r>
            <a:r>
              <a:rPr lang="en-US" sz="3200" dirty="0" err="1"/>
              <a:t>FourSquare</a:t>
            </a:r>
            <a:r>
              <a:rPr lang="en-US" sz="3200" dirty="0"/>
              <a:t> API.</a:t>
            </a:r>
          </a:p>
          <a:p>
            <a:r>
              <a:rPr lang="en-US" sz="3200" dirty="0" smtClean="0"/>
              <a:t>Using rating, </a:t>
            </a:r>
            <a:r>
              <a:rPr lang="en-US" sz="3200" dirty="0"/>
              <a:t>we will sort that data.</a:t>
            </a:r>
          </a:p>
          <a:p>
            <a:r>
              <a:rPr lang="en-US" sz="3200" dirty="0" smtClean="0"/>
              <a:t>Visualize </a:t>
            </a:r>
            <a:r>
              <a:rPr lang="en-US" sz="3200" dirty="0"/>
              <a:t>the Ranking of neighborhoods using folium library(python)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143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strategy </a:t>
            </a:r>
            <a:r>
              <a:rPr lang="en-US" sz="3200" dirty="0"/>
              <a:t>is based on mapping </a:t>
            </a:r>
            <a:r>
              <a:rPr lang="en-US" sz="3200" dirty="0" smtClean="0"/>
              <a:t>in </a:t>
            </a:r>
            <a:r>
              <a:rPr lang="en-US" sz="3200" dirty="0"/>
              <a:t>order to facilitate the choice of at least two candidate places for rent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The choice is made based on the demands imposed : </a:t>
            </a:r>
            <a:endParaRPr lang="en-US" sz="3200" dirty="0" smtClean="0"/>
          </a:p>
          <a:p>
            <a:pPr lvl="1">
              <a:buFont typeface="Courier New"/>
              <a:buChar char="o"/>
            </a:pPr>
            <a:r>
              <a:rPr lang="en-US" sz="3200" dirty="0" smtClean="0"/>
              <a:t>Location </a:t>
            </a:r>
            <a:r>
              <a:rPr lang="en-US" sz="3200" dirty="0"/>
              <a:t>near a subway, </a:t>
            </a:r>
            <a:endParaRPr lang="en-US" sz="3200" dirty="0" smtClean="0"/>
          </a:p>
          <a:p>
            <a:pPr lvl="1">
              <a:buFont typeface="Courier New"/>
              <a:buChar char="o"/>
            </a:pPr>
            <a:r>
              <a:rPr lang="en-US" sz="3200" dirty="0" smtClean="0"/>
              <a:t>rental </a:t>
            </a:r>
            <a:r>
              <a:rPr lang="en-US" sz="3200" dirty="0"/>
              <a:t>price and </a:t>
            </a:r>
            <a:endParaRPr lang="en-US" sz="3200" dirty="0" smtClean="0"/>
          </a:p>
          <a:p>
            <a:pPr lvl="1">
              <a:buFont typeface="Courier New"/>
              <a:buChar char="o"/>
            </a:pPr>
            <a:r>
              <a:rPr lang="en-US" sz="3200" dirty="0" smtClean="0"/>
              <a:t>similar </a:t>
            </a:r>
            <a:r>
              <a:rPr lang="en-US" sz="3200" dirty="0"/>
              <a:t>venues to Singapore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181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After </a:t>
            </a:r>
            <a:r>
              <a:rPr lang="en-US" sz="3200" dirty="0"/>
              <a:t>examining, </a:t>
            </a:r>
            <a:r>
              <a:rPr lang="en-US" sz="3200" dirty="0" smtClean="0"/>
              <a:t>two </a:t>
            </a:r>
            <a:r>
              <a:rPr lang="en-US" sz="3200" dirty="0"/>
              <a:t>locations that meet the requirements </a:t>
            </a:r>
            <a:r>
              <a:rPr lang="en-US" sz="3200" dirty="0" smtClean="0"/>
              <a:t>are chosen which </a:t>
            </a:r>
            <a:r>
              <a:rPr lang="en-US" sz="3200" dirty="0"/>
              <a:t>will assess to make a choice. </a:t>
            </a:r>
            <a:endParaRPr lang="en-US" sz="3200" dirty="0" smtClean="0"/>
          </a:p>
          <a:p>
            <a:r>
              <a:rPr lang="en-US" sz="3200" dirty="0" smtClean="0"/>
              <a:t>Apartment </a:t>
            </a:r>
            <a:r>
              <a:rPr lang="en-US" sz="3200" dirty="0"/>
              <a:t>1: 305 East 63rd Street in the Sutton Place Neighborhood and near 'subway 59th Street' station, Cluster # 2 Monthly rent : 7500 </a:t>
            </a:r>
            <a:r>
              <a:rPr lang="en-US" sz="3200" dirty="0" smtClean="0"/>
              <a:t>Dollars</a:t>
            </a:r>
          </a:p>
          <a:p>
            <a:r>
              <a:rPr lang="en-US" sz="3200" dirty="0"/>
              <a:t>Apartment 2: 19 Dutch Street in the Financial District Neighborhood and near 'Fulton Street Subway' station, Cluster # 3 Monthly rent : 6935 Dollars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23</TotalTime>
  <Words>307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BATTLE OF NEIGHBORHOODS WEEK 2 CAPSTONE PROJECT </vt:lpstr>
      <vt:lpstr>INTRODUCTION</vt:lpstr>
      <vt:lpstr>PowerPoint Presentation</vt:lpstr>
      <vt:lpstr>PowerPoint Presentation</vt:lpstr>
      <vt:lpstr>PowerPoint Presentation</vt:lpstr>
      <vt:lpstr>APPROACH</vt:lpstr>
      <vt:lpstr>METHODOLOGY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WEEK 2 CAPSTONE PROJECT </dc:title>
  <dc:creator>Preethi Raman</dc:creator>
  <cp:lastModifiedBy>Preethi Raman</cp:lastModifiedBy>
  <cp:revision>3</cp:revision>
  <dcterms:created xsi:type="dcterms:W3CDTF">2019-08-31T06:21:02Z</dcterms:created>
  <dcterms:modified xsi:type="dcterms:W3CDTF">2019-08-31T06:44:22Z</dcterms:modified>
</cp:coreProperties>
</file>