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5259-E95C-0224-C57B-9D11073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2800" y="-4841177"/>
            <a:ext cx="7470561" cy="21085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2892-98C7-481B-44C7-81EF4789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572005"/>
            <a:ext cx="4335780" cy="1723549"/>
          </a:xfrm>
        </p:spPr>
        <p:txBody>
          <a:bodyPr/>
          <a:lstStyle/>
          <a:p>
            <a:r>
              <a:rPr lang="en-IN" sz="2800" dirty="0"/>
              <a:t>               </a:t>
            </a:r>
          </a:p>
          <a:p>
            <a:r>
              <a:rPr lang="en-IN" sz="2800" dirty="0"/>
              <a:t>Preethi Sundar-IN1241091</a:t>
            </a:r>
          </a:p>
          <a:p>
            <a:r>
              <a:rPr lang="en-IN" sz="2800" dirty="0"/>
              <a:t>(INNOMATICS RESEARCH LABS)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75E81-E130-4316-BCDD-5CD1D35A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9C521-14E6-E01A-56C1-AC83B0CE36B6}"/>
              </a:ext>
            </a:extLst>
          </p:cNvPr>
          <p:cNvSpPr txBox="1"/>
          <p:nvPr/>
        </p:nvSpPr>
        <p:spPr>
          <a:xfrm>
            <a:off x="2794000" y="3048000"/>
            <a:ext cx="497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Code Refactoring and Bugs fixing Task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3703C1-B853-5EC3-0C94-49D66DE1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5" y="609600"/>
            <a:ext cx="6798990" cy="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406739"/>
            <a:ext cx="6139815" cy="2562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3985" algn="ctr">
              <a:lnSpc>
                <a:spcPct val="100000"/>
              </a:lnSpc>
              <a:spcBef>
                <a:spcPts val="114"/>
              </a:spcBef>
            </a:pP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13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Refactoring</a:t>
            </a:r>
            <a:r>
              <a:rPr sz="13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3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Bug</a:t>
            </a:r>
            <a:r>
              <a:rPr sz="13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13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Refactoring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  <a:spcBef>
                <a:spcPts val="75"/>
              </a:spcBef>
            </a:pP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Code</a:t>
            </a:r>
            <a:r>
              <a:rPr sz="1300" spc="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refactoring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is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the</a:t>
            </a:r>
            <a:r>
              <a:rPr sz="1300" spc="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process</a:t>
            </a:r>
            <a:r>
              <a:rPr sz="1300" spc="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of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restructuring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existing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code without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changing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its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C0C0C"/>
                </a:solidFill>
                <a:latin typeface="Times New Roman"/>
                <a:cs typeface="Times New Roman"/>
              </a:rPr>
              <a:t>external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behavior.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It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aims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to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improve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code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readability,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maintainability,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sz="1300" spc="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sometimes</a:t>
            </a:r>
            <a:r>
              <a:rPr sz="1300" spc="-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C0C0C"/>
                </a:solidFill>
                <a:latin typeface="Times New Roman"/>
                <a:cs typeface="Times New Roman"/>
              </a:rPr>
              <a:t>performance.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Bug</a:t>
            </a:r>
            <a:r>
              <a:rPr sz="13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Fixing</a:t>
            </a:r>
            <a:endParaRPr sz="1300">
              <a:latin typeface="Times New Roman"/>
              <a:cs typeface="Times New Roman"/>
            </a:endParaRPr>
          </a:p>
          <a:p>
            <a:pPr marL="227329" marR="209550" indent="43180">
              <a:lnSpc>
                <a:spcPts val="1510"/>
              </a:lnSpc>
              <a:spcBef>
                <a:spcPts val="75"/>
              </a:spcBef>
            </a:pP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Bug</a:t>
            </a:r>
            <a:r>
              <a:rPr sz="1300" spc="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fixing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involves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identifying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resolving</a:t>
            </a:r>
            <a:r>
              <a:rPr sz="1300" spc="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issues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1300" spc="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errors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(bugs)</a:t>
            </a:r>
            <a:r>
              <a:rPr sz="1300" spc="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in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software</a:t>
            </a:r>
            <a:r>
              <a:rPr sz="1300" spc="-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0C0C0C"/>
                </a:solidFill>
                <a:latin typeface="Times New Roman"/>
                <a:cs typeface="Times New Roman"/>
              </a:rPr>
              <a:t>that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cause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it</a:t>
            </a:r>
            <a:r>
              <a:rPr sz="1300" spc="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to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behave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unexpectedly</a:t>
            </a:r>
            <a:r>
              <a:rPr sz="1300" spc="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1300" spc="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C0C0C"/>
                </a:solidFill>
                <a:latin typeface="Times New Roman"/>
                <a:cs typeface="Times New Roman"/>
              </a:rPr>
              <a:t>incorrectly.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Existing</a:t>
            </a:r>
            <a:r>
              <a:rPr sz="13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251" y="5887043"/>
            <a:ext cx="59118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Times New Roman"/>
                <a:cs typeface="Times New Roman"/>
              </a:rPr>
              <a:t>After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refactoring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 fixing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bugs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existing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initiated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save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notes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066288"/>
            <a:ext cx="4571999" cy="27371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6284976"/>
            <a:ext cx="4611624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196" y="6191569"/>
            <a:ext cx="3736340" cy="11176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IN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Times New Roman"/>
                <a:cs typeface="Times New Roman"/>
              </a:rPr>
              <a:t>Diff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 between the execution with&lt;button&gt; and without &lt;button&gt;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251" y="584300"/>
            <a:ext cx="5388864" cy="1164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973994"/>
            <a:ext cx="5388864" cy="14142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251" y="7798722"/>
            <a:ext cx="2064876" cy="1210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9000" y="7749637"/>
            <a:ext cx="2064875" cy="1259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DAB9D-0F83-4BF0-87B6-C762A590E1CA}"/>
              </a:ext>
            </a:extLst>
          </p:cNvPr>
          <p:cNvSpPr txBox="1"/>
          <p:nvPr/>
        </p:nvSpPr>
        <p:spPr>
          <a:xfrm>
            <a:off x="746251" y="228600"/>
            <a:ext cx="275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code with bugs</a:t>
            </a:r>
          </a:p>
        </p:txBody>
      </p:sp>
      <p:pic>
        <p:nvPicPr>
          <p:cNvPr id="10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196" y="4268476"/>
            <a:ext cx="5708860" cy="1447800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777196" y="3793183"/>
            <a:ext cx="229362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</a:t>
            </a:r>
            <a:r>
              <a:rPr sz="14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 bugs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fixed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3871832"/>
            <a:ext cx="6019800" cy="1976182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Conclusion: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96700"/>
              </a:lnSpc>
              <a:spcBef>
                <a:spcPts val="890"/>
              </a:spcBef>
            </a:pP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refactoring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fixing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bugs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now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capable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efficiently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notes.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input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through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interface,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 notes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properly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saved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future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reference.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improvements,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offers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streamlined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reliable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experience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note- taking.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45477"/>
            <a:ext cx="4005072" cy="2191511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758371" y="675789"/>
            <a:ext cx="381000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latin typeface="Times New Roman"/>
                <a:cs typeface="Times New Roman"/>
              </a:rPr>
              <a:t>Notes.txt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reference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E4A5AB-2688-E58D-45ED-54642CE55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6019800"/>
            <a:ext cx="2594429" cy="17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190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Code%20Refactoring%20and%20Bug%20Fixing</dc:title>
  <dc:creator>Kumar, Surya</dc:creator>
  <cp:lastModifiedBy>Preethi Sundar</cp:lastModifiedBy>
  <cp:revision>4</cp:revision>
  <dcterms:created xsi:type="dcterms:W3CDTF">2024-03-11T08:51:23Z</dcterms:created>
  <dcterms:modified xsi:type="dcterms:W3CDTF">2024-03-11T09:45:44Z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LastSaved">
    <vt:filetime>2024-03-11T00:00:00Z</vt:filetime>
  </property>
  <property fmtid="{D5CDD505-2E9C-101B-9397-08002B2CF9AE}" pid="4" name="Producer">
    <vt:lpwstr>Microsoft: Print To PDF</vt:lpwstr>
  </property>
</Properties>
</file>