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B48E-583D-D5DA-0BAB-07F364BB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3773A-5CFE-CB94-C30B-9A6792C2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D9AE-1A32-693F-89CB-169B4762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23F4-51E4-688C-1648-BC2A263C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8390-EE2B-C784-5419-634101A6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6862-B133-5C24-323C-F804B6EF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7408A-9539-9CD7-854D-237B03C7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E8A0-C7D1-C138-60DA-942A2997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6775-0C59-DA0D-590E-46B2E7F2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4DAA-9637-AA4A-B777-FB3C7C77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5D821-B578-B5FA-B79F-E87D18058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28AA-7869-1061-56DF-63B9B314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FB72-172D-B79C-0C37-F782D4BA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65FF-10E6-F93F-8E26-F96A882B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5A9B-D252-892D-C625-836A6A0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B19A-901D-48EC-0759-4683EB79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804B-65BC-25E2-163D-6ED4B3C1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33D2-B11F-C234-D823-F13D13A0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DB5F-C8BE-CA27-8306-CB7AF12F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FCAD-871D-4782-469D-C0ECD7C9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421-0B07-2B0F-C41C-FFC597BE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356EC-3F61-B1AE-A66A-61CB90BC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1646-E2DC-E0AF-C4F6-69DA71AC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C1D3-E906-34BD-AC9D-7D32007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5CB6-69A5-ECCC-A157-569CD418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8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D3D-CE06-7E8B-3697-92F54B89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C7D2-2065-AB36-2AF3-AB00682F7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02BC6-8195-EE84-B2D5-9CB058D1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1CFBF-9215-EED6-4BB9-91120526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2C7F-4529-D603-1D11-A5DDE931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EF0D-26E4-07DC-F8C3-972FA5EA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4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E020-6A07-7C56-47CF-2C544AA5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7E-5CB0-E45E-CF9B-3A88DD6B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9DE71-7756-C6C1-31EC-38D5387A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F7815-54CF-081A-5D64-0C56E9383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FA14D-336A-49C4-D700-AA4A43C0F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62D56-2AA4-5D1D-4C3D-6214D787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9BB0-D616-0B97-0ADA-033A8DEC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DE3A7-404E-285A-AC99-1C76527B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218E-7FFF-6111-2DB6-CDA46A45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12186-F4F4-8651-3301-53B8AD0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C2FEE-2614-1BA8-3E76-3B92EF91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B5A-7AB4-2019-F27A-B56339BD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5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C45AC-B85D-35E9-BDFD-68A3F56E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37D14-5139-9EE1-F275-9CADB8D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F6DF-BB38-4799-E234-58A657D4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4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3186-ABB8-78FF-241A-DBAB6D67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D745-21F3-F9FD-34C6-1DDF83CB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25B1-18A3-7836-48E5-86F51D60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A726-4400-A8A3-E33F-BCC35C9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79F4-0E79-B260-290F-3AC3DC06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FB252-3403-612E-A689-6CC73214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0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6ABC-7B68-CCCC-3411-DEFD98A1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7CB03-A244-9A63-1ADA-35061F254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F840-FE92-BE55-A12A-F2180C34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3F2E-4FE5-A864-6D3B-DDF9F0FC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BBB20-E40D-8908-ABAA-0479ADC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9D567-D134-D137-916C-DF83F89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9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8CD7-32DC-E0F7-ED26-4367D43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0788-6758-86E6-98E0-7D634F04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34D1-5D8E-AFF0-786B-BD9F95C11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6652-E975-40B1-960B-5F5E1120722B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21F3-E1E5-8EAA-DC27-A84CEA33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CF9B-35D6-D8DC-D64D-2FA508186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CC6D-88D7-43FA-88F3-C40286EFB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0F4E1F-E1E3-0F9E-62E6-3CBF80713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inherit"/>
              </a:rPr>
              <a:t>Using </a:t>
            </a:r>
            <a:r>
              <a:rPr lang="en-US" sz="4000" b="0" i="0" dirty="0" err="1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inherit"/>
              </a:rPr>
              <a:t>MLflow</a:t>
            </a:r>
            <a: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inherit"/>
              </a:rPr>
              <a:t> for Experiment Tracking and Model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inherit"/>
              </a:rPr>
              <a:t>Management</a:t>
            </a:r>
            <a:b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inherit"/>
              </a:rPr>
            </a:br>
            <a:b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SofiaPro"/>
              </a:rPr>
            </a:br>
            <a:endParaRPr lang="en-IN" sz="4000" dirty="0">
              <a:solidFill>
                <a:schemeClr val="accent5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C974A-E8EB-32E8-CE83-181162D379D5}"/>
              </a:ext>
            </a:extLst>
          </p:cNvPr>
          <p:cNvSpPr txBox="1"/>
          <p:nvPr/>
        </p:nvSpPr>
        <p:spPr>
          <a:xfrm>
            <a:off x="7787148" y="52848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-Preethi Sundar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280C09-F8E4-8782-028F-23B7B057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92" y="237222"/>
            <a:ext cx="6567948" cy="27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5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6CA633-2BB8-DD56-BDBF-38AE96D3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5" y="451412"/>
            <a:ext cx="11910349" cy="59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C5AC1-56C0-CF1C-9E18-EABDE20E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6" y="204857"/>
            <a:ext cx="6607113" cy="238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80B84-F3A5-48F0-36D0-C875D099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0" y="2933457"/>
            <a:ext cx="8177846" cy="38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7E039-9CFE-3683-3ECE-911FB8D3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3" y="205651"/>
            <a:ext cx="6855682" cy="3038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A1C9A-AE8B-02B8-4579-BA138954E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3" y="3429000"/>
            <a:ext cx="6921911" cy="29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0A2E3-D98D-B475-4C59-80D4B730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8" y="145810"/>
            <a:ext cx="7079579" cy="303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D929B-DDE3-4676-1774-9B3A8F1BF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8" y="3429000"/>
            <a:ext cx="7170014" cy="32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C2068-DD2B-6C51-2E2B-082713DA1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1" y="1187309"/>
            <a:ext cx="9792096" cy="43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120D2-D2A9-F029-DBD8-D68D8758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1171260"/>
            <a:ext cx="1004075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B38C1-B2E3-1DA2-662D-FC41117C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4" y="1293720"/>
            <a:ext cx="10580071" cy="44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22FA8-E22A-FD75-B70A-28187A72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" y="779257"/>
            <a:ext cx="11771595" cy="5299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492A9-5533-8D14-D8DF-A578F88C26FA}"/>
              </a:ext>
            </a:extLst>
          </p:cNvPr>
          <p:cNvSpPr txBox="1"/>
          <p:nvPr/>
        </p:nvSpPr>
        <p:spPr>
          <a:xfrm>
            <a:off x="210202" y="249384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NB run</a:t>
            </a:r>
          </a:p>
        </p:txBody>
      </p:sp>
    </p:spTree>
    <p:extLst>
      <p:ext uri="{BB962C8B-B14F-4D97-AF65-F5344CB8AC3E}">
        <p14:creationId xmlns:p14="http://schemas.microsoft.com/office/powerpoint/2010/main" val="373725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C686F-1092-DC28-C2D0-ACB45F0A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8" y="803025"/>
            <a:ext cx="11921924" cy="525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55EBC-DF57-86C8-B609-41C73ECC83C3}"/>
              </a:ext>
            </a:extLst>
          </p:cNvPr>
          <p:cNvSpPr txBox="1"/>
          <p:nvPr/>
        </p:nvSpPr>
        <p:spPr>
          <a:xfrm>
            <a:off x="135038" y="24796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Svc run</a:t>
            </a:r>
          </a:p>
        </p:txBody>
      </p:sp>
    </p:spTree>
    <p:extLst>
      <p:ext uri="{BB962C8B-B14F-4D97-AF65-F5344CB8AC3E}">
        <p14:creationId xmlns:p14="http://schemas.microsoft.com/office/powerpoint/2010/main" val="320520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SofiaPro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Sundar</dc:creator>
  <cp:lastModifiedBy>Preethi Sundar</cp:lastModifiedBy>
  <cp:revision>1</cp:revision>
  <dcterms:created xsi:type="dcterms:W3CDTF">2024-04-07T10:55:42Z</dcterms:created>
  <dcterms:modified xsi:type="dcterms:W3CDTF">2024-04-07T11:25:40Z</dcterms:modified>
</cp:coreProperties>
</file>