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9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 Vantala [Student-PECS]" userId="a02601b2-1e3a-4d10-a114-cce6073ce898" providerId="ADAL" clId="{0281B964-0181-493F-872A-84D972646BA1}"/>
    <pc:docChg chg="undo custSel delSld modSld">
      <pc:chgData name="Preethi Vantala [Student-PECS]" userId="a02601b2-1e3a-4d10-a114-cce6073ce898" providerId="ADAL" clId="{0281B964-0181-493F-872A-84D972646BA1}" dt="2024-08-26T11:05:11.860" v="336" actId="20577"/>
      <pc:docMkLst>
        <pc:docMk/>
      </pc:docMkLst>
      <pc:sldChg chg="modSp mod">
        <pc:chgData name="Preethi Vantala [Student-PECS]" userId="a02601b2-1e3a-4d10-a114-cce6073ce898" providerId="ADAL" clId="{0281B964-0181-493F-872A-84D972646BA1}" dt="2024-08-26T10:50:45.623" v="11" actId="20577"/>
        <pc:sldMkLst>
          <pc:docMk/>
          <pc:sldMk cId="0" sldId="260"/>
        </pc:sldMkLst>
        <pc:spChg chg="mod">
          <ac:chgData name="Preethi Vantala [Student-PECS]" userId="a02601b2-1e3a-4d10-a114-cce6073ce898" providerId="ADAL" clId="{0281B964-0181-493F-872A-84D972646BA1}" dt="2024-08-26T10:50:45.623" v="11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Preethi Vantala [Student-PECS]" userId="a02601b2-1e3a-4d10-a114-cce6073ce898" providerId="ADAL" clId="{0281B964-0181-493F-872A-84D972646BA1}" dt="2024-08-26T10:51:26.589" v="15" actId="20577"/>
        <pc:sldMkLst>
          <pc:docMk/>
          <pc:sldMk cId="0" sldId="261"/>
        </pc:sldMkLst>
        <pc:spChg chg="mod">
          <ac:chgData name="Preethi Vantala [Student-PECS]" userId="a02601b2-1e3a-4d10-a114-cce6073ce898" providerId="ADAL" clId="{0281B964-0181-493F-872A-84D972646BA1}" dt="2024-08-26T10:51:26.589" v="15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Preethi Vantala [Student-PECS]" userId="a02601b2-1e3a-4d10-a114-cce6073ce898" providerId="ADAL" clId="{0281B964-0181-493F-872A-84D972646BA1}" dt="2024-08-26T10:54:45.958" v="250" actId="2711"/>
        <pc:sldMkLst>
          <pc:docMk/>
          <pc:sldMk cId="0" sldId="263"/>
        </pc:sldMkLst>
        <pc:spChg chg="mod">
          <ac:chgData name="Preethi Vantala [Student-PECS]" userId="a02601b2-1e3a-4d10-a114-cce6073ce898" providerId="ADAL" clId="{0281B964-0181-493F-872A-84D972646BA1}" dt="2024-08-26T10:51:56.685" v="16" actId="27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Preethi Vantala [Student-PECS]" userId="a02601b2-1e3a-4d10-a114-cce6073ce898" providerId="ADAL" clId="{0281B964-0181-493F-872A-84D972646BA1}" dt="2024-08-26T10:54:45.958" v="250" actId="2711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Preethi Vantala [Student-PECS]" userId="a02601b2-1e3a-4d10-a114-cce6073ce898" providerId="ADAL" clId="{0281B964-0181-493F-872A-84D972646BA1}" dt="2024-08-26T10:55:48.167" v="251" actId="2696"/>
        <pc:sldMkLst>
          <pc:docMk/>
          <pc:sldMk cId="0" sldId="264"/>
        </pc:sldMkLst>
      </pc:sldChg>
      <pc:sldChg chg="modSp mod">
        <pc:chgData name="Preethi Vantala [Student-PECS]" userId="a02601b2-1e3a-4d10-a114-cce6073ce898" providerId="ADAL" clId="{0281B964-0181-493F-872A-84D972646BA1}" dt="2024-08-26T11:02:26.982" v="267" actId="14100"/>
        <pc:sldMkLst>
          <pc:docMk/>
          <pc:sldMk cId="0" sldId="265"/>
        </pc:sldMkLst>
        <pc:spChg chg="mod">
          <ac:chgData name="Preethi Vantala [Student-PECS]" userId="a02601b2-1e3a-4d10-a114-cce6073ce898" providerId="ADAL" clId="{0281B964-0181-493F-872A-84D972646BA1}" dt="2024-08-26T11:02:03.970" v="261" actId="2711"/>
          <ac:spMkLst>
            <pc:docMk/>
            <pc:sldMk cId="0" sldId="265"/>
            <ac:spMk id="2" creationId="{00000000-0000-0000-0000-000000000000}"/>
          </ac:spMkLst>
        </pc:spChg>
        <pc:spChg chg="mod">
          <ac:chgData name="Preethi Vantala [Student-PECS]" userId="a02601b2-1e3a-4d10-a114-cce6073ce898" providerId="ADAL" clId="{0281B964-0181-493F-872A-84D972646BA1}" dt="2024-08-26T11:02:26.982" v="267" actId="14100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Preethi Vantala [Student-PECS]" userId="a02601b2-1e3a-4d10-a114-cce6073ce898" providerId="ADAL" clId="{0281B964-0181-493F-872A-84D972646BA1}" dt="2024-08-26T11:03:29.104" v="277" actId="14100"/>
        <pc:sldMkLst>
          <pc:docMk/>
          <pc:sldMk cId="0" sldId="266"/>
        </pc:sldMkLst>
        <pc:spChg chg="mod">
          <ac:chgData name="Preethi Vantala [Student-PECS]" userId="a02601b2-1e3a-4d10-a114-cce6073ce898" providerId="ADAL" clId="{0281B964-0181-493F-872A-84D972646BA1}" dt="2024-08-26T11:03:18.083" v="274" actId="2711"/>
          <ac:spMkLst>
            <pc:docMk/>
            <pc:sldMk cId="0" sldId="266"/>
            <ac:spMk id="2" creationId="{00000000-0000-0000-0000-000000000000}"/>
          </ac:spMkLst>
        </pc:spChg>
        <pc:spChg chg="mod">
          <ac:chgData name="Preethi Vantala [Student-PECS]" userId="a02601b2-1e3a-4d10-a114-cce6073ce898" providerId="ADAL" clId="{0281B964-0181-493F-872A-84D972646BA1}" dt="2024-08-26T11:03:29.104" v="277" actId="14100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Preethi Vantala [Student-PECS]" userId="a02601b2-1e3a-4d10-a114-cce6073ce898" providerId="ADAL" clId="{0281B964-0181-493F-872A-84D972646BA1}" dt="2024-08-26T11:04:07.921" v="289" actId="14100"/>
        <pc:sldMkLst>
          <pc:docMk/>
          <pc:sldMk cId="0" sldId="267"/>
        </pc:sldMkLst>
        <pc:spChg chg="mod">
          <ac:chgData name="Preethi Vantala [Student-PECS]" userId="a02601b2-1e3a-4d10-a114-cce6073ce898" providerId="ADAL" clId="{0281B964-0181-493F-872A-84D972646BA1}" dt="2024-08-26T11:03:43.580" v="278" actId="2711"/>
          <ac:spMkLst>
            <pc:docMk/>
            <pc:sldMk cId="0" sldId="267"/>
            <ac:spMk id="2" creationId="{00000000-0000-0000-0000-000000000000}"/>
          </ac:spMkLst>
        </pc:spChg>
        <pc:spChg chg="mod">
          <ac:chgData name="Preethi Vantala [Student-PECS]" userId="a02601b2-1e3a-4d10-a114-cce6073ce898" providerId="ADAL" clId="{0281B964-0181-493F-872A-84D972646BA1}" dt="2024-08-26T11:04:07.921" v="289" actId="14100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Preethi Vantala [Student-PECS]" userId="a02601b2-1e3a-4d10-a114-cce6073ce898" providerId="ADAL" clId="{0281B964-0181-493F-872A-84D972646BA1}" dt="2024-08-26T11:05:11.860" v="336" actId="20577"/>
        <pc:sldMkLst>
          <pc:docMk/>
          <pc:sldMk cId="0" sldId="268"/>
        </pc:sldMkLst>
        <pc:spChg chg="mod">
          <ac:chgData name="Preethi Vantala [Student-PECS]" userId="a02601b2-1e3a-4d10-a114-cce6073ce898" providerId="ADAL" clId="{0281B964-0181-493F-872A-84D972646BA1}" dt="2024-08-26T11:04:32.178" v="290" actId="2711"/>
          <ac:spMkLst>
            <pc:docMk/>
            <pc:sldMk cId="0" sldId="268"/>
            <ac:spMk id="2" creationId="{00000000-0000-0000-0000-000000000000}"/>
          </ac:spMkLst>
        </pc:spChg>
        <pc:spChg chg="mod">
          <ac:chgData name="Preethi Vantala [Student-PECS]" userId="a02601b2-1e3a-4d10-a114-cce6073ce898" providerId="ADAL" clId="{0281B964-0181-493F-872A-84D972646BA1}" dt="2024-08-26T11:05:11.860" v="336" actId="20577"/>
          <ac:spMkLst>
            <pc:docMk/>
            <pc:sldMk cId="0" sldId="26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9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1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4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209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6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0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9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7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3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1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7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5006" y="954338"/>
            <a:ext cx="7077861" cy="2359134"/>
          </a:xfrm>
        </p:spPr>
        <p:txBody>
          <a:bodyPr>
            <a:normAutofit/>
          </a:bodyPr>
          <a:lstStyle/>
          <a:p>
            <a:pPr algn="ctr"/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Risk Prediction Using Machine Learning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006" y="4326194"/>
            <a:ext cx="7294170" cy="1868129"/>
          </a:xfrm>
        </p:spPr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Computer Science Master’s Project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Preethi Vantala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19049291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Prof.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Uchenna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Ojiako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959510"/>
            <a:ext cx="6591985" cy="1435509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findings.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for early diabetes detection.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on healthcare practices.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910348"/>
            <a:ext cx="6591985" cy="1524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for improving model accuracy.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directions (deep learning, real-time data).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 and patient data privacy.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3048000"/>
            <a:ext cx="6591985" cy="128089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Gratitude to Prof.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Uchenna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Ojiako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to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supported the project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some or the other way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9639" y="2153265"/>
            <a:ext cx="6833419" cy="2900515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is a global health issue affecting millions.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is crucial for effective management.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can play a significant role in predicting the risk of diabetes.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Aim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and evaluate advanced machine learning models on a large dataset for early prediction of diabetes, which improves predictive accuracy and facilitates early intervention strategies in healthcare.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different models.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ensemble techniques.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model performance using multiple metrics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448233"/>
            <a:ext cx="6591985" cy="2504768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ensemble stacking with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 predictive accuracy?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broader performance metrics offer a nuanced understanding?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traditional and advanced machine learning techniques.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654710"/>
            <a:ext cx="6591985" cy="2467896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studies on traditional and advanced ML algorithms for diabetes prediction.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research gaps.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advanced models and larger datasets.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859" y="2664542"/>
            <a:ext cx="7531510" cy="3018503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100,000 instances used.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Missing data handling, class imbalance, feature selection.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Models: Logistic Regression, Random Forest, Decision Tree, etc.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Stacking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485" y="2438400"/>
            <a:ext cx="6862916" cy="2163097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Models: Random Forest, Logistic Regression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Decision Tree, Gradient Boosting, Gaussian Naïve Bayes, KNN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Methods: Significance and advantages.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various models.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 Accuracy, Precision, Sensitivity, Specificity, F1-Score, ROC-AUC.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 curves comparison.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across metrics.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Stacking with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gained its metrics higher than all other models.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scored an accuracy of 98% which is the best one for early detection of diabetes.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900516"/>
            <a:ext cx="6591985" cy="3010705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research questions.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literature.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evaluation of findings.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273</TotalTime>
  <Words>397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Diabetes Risk Prediction Using Machine Learning Models</vt:lpstr>
      <vt:lpstr>Introduction</vt:lpstr>
      <vt:lpstr>Research Aim &amp; Objectives</vt:lpstr>
      <vt:lpstr>Research Questions</vt:lpstr>
      <vt:lpstr>Research Gap</vt:lpstr>
      <vt:lpstr>Methodology</vt:lpstr>
      <vt:lpstr>Machine Learning Models</vt:lpstr>
      <vt:lpstr>Results: Model Performance</vt:lpstr>
      <vt:lpstr>Discussion</vt:lpstr>
      <vt:lpstr>Conclusion</vt:lpstr>
      <vt:lpstr>Future Work &amp; Recommendations</vt:lpstr>
      <vt:lpstr>Acknowledgements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Preethi Vantala [Student-PECS]</cp:lastModifiedBy>
  <cp:revision>2</cp:revision>
  <dcterms:created xsi:type="dcterms:W3CDTF">2013-01-27T09:14:16Z</dcterms:created>
  <dcterms:modified xsi:type="dcterms:W3CDTF">2024-08-26T11:05:17Z</dcterms:modified>
  <cp:category/>
</cp:coreProperties>
</file>