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14"/>
  </p:notesMasterIdLst>
  <p:handoutMasterIdLst>
    <p:handoutMasterId r:id="rId15"/>
  </p:handoutMasterIdLst>
  <p:sldIdLst>
    <p:sldId id="654" r:id="rId5"/>
    <p:sldId id="656" r:id="rId6"/>
    <p:sldId id="658" r:id="rId7"/>
    <p:sldId id="659" r:id="rId8"/>
    <p:sldId id="662" r:id="rId9"/>
    <p:sldId id="652" r:id="rId10"/>
    <p:sldId id="660" r:id="rId11"/>
    <p:sldId id="661" r:id="rId12"/>
    <p:sldId id="653" r:id="rId13"/>
  </p:sldIdLst>
  <p:sldSz cx="12192000" cy="6858000"/>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7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YALA, PREETHI MALYALA (Student)" initials="MPM(" lastIdx="1" clrIdx="0">
    <p:extLst>
      <p:ext uri="{19B8F6BF-5375-455C-9EA6-DF929625EA0E}">
        <p15:presenceInfo xmlns:p15="http://schemas.microsoft.com/office/powerpoint/2012/main" userId="MALYALA, PREETHI MALYALA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CBCB"/>
    <a:srgbClr val="1167B1"/>
    <a:srgbClr val="00CCFF"/>
    <a:srgbClr val="2A4D77"/>
    <a:srgbClr val="126FAC"/>
    <a:srgbClr val="1E98B0"/>
    <a:srgbClr val="1B96AF"/>
    <a:srgbClr val="294B74"/>
    <a:srgbClr val="2A9D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B1AEE-8A63-4510-9070-14C1FFDEFEE8}" v="7" dt="2022-12-09T09:34:03.907"/>
    <p1510:client id="{412755D5-BEBB-4F3E-951B-51179252AF96}" v="53" dt="2022-12-08T14:39:44.28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256" autoAdjust="0"/>
  </p:normalViewPr>
  <p:slideViewPr>
    <p:cSldViewPr snapToGrid="0">
      <p:cViewPr varScale="1">
        <p:scale>
          <a:sx n="86" d="100"/>
          <a:sy n="86" d="100"/>
        </p:scale>
        <p:origin x="533" y="82"/>
      </p:cViewPr>
      <p:guideLst>
        <p:guide orient="horz" pos="2160"/>
        <p:guide pos="3780"/>
      </p:guideLst>
    </p:cSldViewPr>
  </p:slideViewPr>
  <p:notesTextViewPr>
    <p:cViewPr>
      <p:scale>
        <a:sx n="1" d="1"/>
        <a:sy n="1" d="1"/>
      </p:scale>
      <p:origin x="0" y="0"/>
    </p:cViewPr>
  </p:notesTextViewPr>
  <p:notesViewPr>
    <p:cSldViewPr snapToGrid="0">
      <p:cViewPr>
        <p:scale>
          <a:sx n="1" d="2"/>
          <a:sy n="1" d="2"/>
        </p:scale>
        <p:origin x="0" y="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ahoma" pitchFamily="34" charset="0"/>
                <a:ea typeface="Arial Unicode MS" pitchFamily="34" charset="-122"/>
                <a:cs typeface="Arial Unicode MS" pitchFamily="34" charset="-122"/>
              </a:defRPr>
            </a:lvl1pPr>
          </a:lstStyle>
          <a:p>
            <a:pPr>
              <a:defRPr/>
            </a:pPr>
            <a:endParaRPr lang="en-US" altLang="zh-CN"/>
          </a:p>
        </p:txBody>
      </p:sp>
      <p:sp>
        <p:nvSpPr>
          <p:cNvPr id="808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ahoma" pitchFamily="34" charset="0"/>
                <a:ea typeface="Arial Unicode MS" pitchFamily="34" charset="-122"/>
                <a:cs typeface="Arial Unicode MS" pitchFamily="34" charset="-122"/>
              </a:defRPr>
            </a:lvl1pPr>
          </a:lstStyle>
          <a:p>
            <a:pPr>
              <a:defRPr/>
            </a:pPr>
            <a:endParaRPr lang="en-US" altLang="zh-CN"/>
          </a:p>
        </p:txBody>
      </p:sp>
      <p:sp>
        <p:nvSpPr>
          <p:cNvPr id="809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ahoma" pitchFamily="34" charset="0"/>
                <a:ea typeface="Arial Unicode MS" pitchFamily="34" charset="-122"/>
                <a:cs typeface="Arial Unicode MS" pitchFamily="34" charset="-122"/>
              </a:defRPr>
            </a:lvl1pPr>
          </a:lstStyle>
          <a:p>
            <a:pPr>
              <a:defRPr/>
            </a:pPr>
            <a:r>
              <a:rPr lang="en-US" altLang="zh-CN"/>
              <a:t>Data Analytics CIS4010-N-BF1-2020</a:t>
            </a:r>
          </a:p>
        </p:txBody>
      </p:sp>
      <p:sp>
        <p:nvSpPr>
          <p:cNvPr id="809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ahoma" pitchFamily="34" charset="0"/>
                <a:ea typeface="Arial Unicode MS" pitchFamily="34" charset="-122"/>
                <a:cs typeface="Arial Unicode MS" pitchFamily="34" charset="-122"/>
              </a:defRPr>
            </a:lvl1pPr>
          </a:lstStyle>
          <a:p>
            <a:pPr>
              <a:defRPr/>
            </a:pPr>
            <a:fld id="{22503B03-915A-4180-A13B-1F959E000B81}" type="slidenum">
              <a:rPr lang="en-US" altLang="zh-CN"/>
              <a:pPr>
                <a:defRPr/>
              </a:pPr>
              <a:t>‹#›</a:t>
            </a:fld>
            <a:endParaRPr lang="en-US" altLang="zh-CN"/>
          </a:p>
        </p:txBody>
      </p:sp>
    </p:spTree>
    <p:extLst>
      <p:ext uri="{BB962C8B-B14F-4D97-AF65-F5344CB8AC3E}">
        <p14:creationId xmlns:p14="http://schemas.microsoft.com/office/powerpoint/2010/main" val="301668473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1542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52580"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43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r>
              <a:rPr lang="en-US" altLang="zh-CN"/>
              <a:t>Data Analytics CIS4010-N-BF1-2020</a:t>
            </a:r>
          </a:p>
        </p:txBody>
      </p:sp>
      <p:sp>
        <p:nvSpPr>
          <p:cNvPr id="61543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61F6CDEC-41F1-403A-BCFB-D8A4B697EF19}" type="slidenum">
              <a:rPr lang="en-US" altLang="zh-CN"/>
              <a:pPr>
                <a:defRPr/>
              </a:pPr>
              <a:t>‹#›</a:t>
            </a:fld>
            <a:endParaRPr lang="en-US" altLang="zh-CN"/>
          </a:p>
        </p:txBody>
      </p:sp>
    </p:spTree>
    <p:extLst>
      <p:ext uri="{BB962C8B-B14F-4D97-AF65-F5344CB8AC3E}">
        <p14:creationId xmlns:p14="http://schemas.microsoft.com/office/powerpoint/2010/main" val="3888454751"/>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914400" y="2286000"/>
            <a:ext cx="10363200" cy="1143000"/>
          </a:xfrm>
        </p:spPr>
        <p:txBody>
          <a:bodyPr/>
          <a:lstStyle>
            <a:lvl1pPr>
              <a:defRPr/>
            </a:lvl1pPr>
          </a:lstStyle>
          <a:p>
            <a:r>
              <a:rPr lang="zh-CN" altLang="en-US"/>
              <a:t>单击此处编辑母版标题样式</a:t>
            </a:r>
            <a:endParaRPr lang="en-US"/>
          </a:p>
        </p:txBody>
      </p:sp>
      <p:sp>
        <p:nvSpPr>
          <p:cNvPr id="7171"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zh-CN" altLang="en-US"/>
              <a:t>单击此处编辑母版副标题样式</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72371" y="130567"/>
            <a:ext cx="10363200" cy="1143000"/>
          </a:xfrm>
        </p:spPr>
        <p:txBody>
          <a:bodyPr/>
          <a:lstStyle>
            <a:lvl1pPr>
              <a:defRPr sz="3600">
                <a:latin typeface="Arial" panose="020B0604020202020204" pitchFamily="34" charset="0"/>
                <a:cs typeface="Arial" panose="020B0604020202020204" pitchFamily="34" charset="0"/>
              </a:defRPr>
            </a:lvl1pPr>
          </a:lstStyle>
          <a:p>
            <a:r>
              <a:rPr lang="en-US" altLang="zh-CN"/>
              <a:t>Title</a:t>
            </a:r>
            <a:endParaRPr lang="en-US"/>
          </a:p>
        </p:txBody>
      </p:sp>
      <p:sp>
        <p:nvSpPr>
          <p:cNvPr id="3" name="Content Placeholder 2"/>
          <p:cNvSpPr>
            <a:spLocks noGrp="1"/>
          </p:cNvSpPr>
          <p:nvPr>
            <p:ph idx="1"/>
          </p:nvPr>
        </p:nvSpPr>
        <p:spPr>
          <a:xfrm>
            <a:off x="914400" y="1556792"/>
            <a:ext cx="10363200" cy="4323184"/>
          </a:xfrm>
        </p:spPr>
        <p:txBody>
          <a:bodyPr/>
          <a:lstStyle>
            <a:lvl1pPr marL="342900" indent="-342900">
              <a:buClr>
                <a:srgbClr val="7B4C8E"/>
              </a:buClr>
              <a:buSzPct val="80000"/>
              <a:buFont typeface="Wingdings" pitchFamily="2" charset="2"/>
              <a:buChar char="n"/>
              <a:defRPr>
                <a:latin typeface="Arial" panose="020B0604020202020204" pitchFamily="34" charset="0"/>
                <a:cs typeface="Arial" panose="020B0604020202020204" pitchFamily="34" charset="0"/>
              </a:defRPr>
            </a:lvl1pPr>
            <a:lvl2pPr marL="742950" indent="-285750">
              <a:buClr>
                <a:srgbClr val="7B4C8E"/>
              </a:buClr>
              <a:buSzPct val="80000"/>
              <a:buFont typeface="Wingdings" pitchFamily="2" charset="2"/>
              <a:buChar char="p"/>
              <a:defRPr>
                <a:latin typeface="Arial" panose="020B0604020202020204" pitchFamily="34" charset="0"/>
                <a:cs typeface="Arial" panose="020B0604020202020204" pitchFamily="34" charset="0"/>
              </a:defRPr>
            </a:lvl2pPr>
            <a:lvl3pPr>
              <a:buClr>
                <a:srgbClr val="7B4C8E"/>
              </a:buClr>
              <a:defRPr>
                <a:latin typeface="Arial" panose="020B0604020202020204" pitchFamily="34" charset="0"/>
                <a:cs typeface="Arial" panose="020B0604020202020204" pitchFamily="34" charset="0"/>
              </a:defRPr>
            </a:lvl3pPr>
            <a:lvl4pPr marL="1600200" indent="-228600">
              <a:buClr>
                <a:srgbClr val="7B4C8E"/>
              </a:buClr>
              <a:buFont typeface="Courier New" panose="02070309020205020404" pitchFamily="49" charset="0"/>
              <a:buChar char="o"/>
              <a:defRPr>
                <a:latin typeface="Arial" panose="020B0604020202020204" pitchFamily="34" charset="0"/>
                <a:cs typeface="Arial" panose="020B0604020202020204" pitchFamily="34" charset="0"/>
              </a:defRPr>
            </a:lvl4pPr>
            <a:lvl5pPr marL="2057400" indent="-228600">
              <a:buClr>
                <a:srgbClr val="7B4C8E"/>
              </a:buClr>
              <a:buFont typeface="Courier New" panose="02070309020205020404" pitchFamily="49" charset="0"/>
              <a:buChar char="o"/>
              <a:defRPr>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cxnSp>
        <p:nvCxnSpPr>
          <p:cNvPr id="5" name="直接连接符 4"/>
          <p:cNvCxnSpPr/>
          <p:nvPr userDrawn="1"/>
        </p:nvCxnSpPr>
        <p:spPr bwMode="auto">
          <a:xfrm>
            <a:off x="952464" y="1285860"/>
            <a:ext cx="10363200" cy="0"/>
          </a:xfrm>
          <a:prstGeom prst="line">
            <a:avLst/>
          </a:prstGeom>
          <a:ln w="63500" cmpd="sng">
            <a:solidFill>
              <a:srgbClr val="F57E2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981200"/>
            <a:ext cx="538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981200"/>
            <a:ext cx="538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8737600" y="6248400"/>
            <a:ext cx="2844800" cy="457200"/>
          </a:xfrm>
        </p:spPr>
        <p:txBody>
          <a:bodyPr/>
          <a:lstStyle>
            <a:lvl1pPr>
              <a:defRPr/>
            </a:lvl1pPr>
          </a:lstStyle>
          <a:p>
            <a:fld id="{9CB53F97-8127-4C19-962F-DD8CA29FFE8D}" type="slidenum">
              <a:rPr lang="en-US" altLang="en-US"/>
              <a:pPr/>
              <a:t>‹#›</a:t>
            </a:fld>
            <a:endParaRPr lang="en-US" altLang="en-US"/>
          </a:p>
        </p:txBody>
      </p:sp>
      <p:sp>
        <p:nvSpPr>
          <p:cNvPr id="7" name="Date Placeholder 6"/>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348784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33A9CF13-8210-4766-BCE6-F47195D93674}" type="slidenum">
              <a:rPr lang="en-US" altLang="zh-CN"/>
              <a:pPr/>
              <a:t>‹#›</a:t>
            </a:fld>
            <a:endParaRPr lang="en-US" altLang="zh-CN"/>
          </a:p>
        </p:txBody>
      </p:sp>
      <p:sp>
        <p:nvSpPr>
          <p:cNvPr id="5" name="日期占位符 4"/>
          <p:cNvSpPr>
            <a:spLocks noGrp="1"/>
          </p:cNvSpPr>
          <p:nvPr>
            <p:ph type="dt" sz="half" idx="12"/>
          </p:nvPr>
        </p:nvSpPr>
        <p:spPr>
          <a:xfrm>
            <a:off x="609600" y="6245225"/>
            <a:ext cx="28448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17780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2534D79-9090-4EF5-9255-568EFDCE6E9D}" type="slidenum">
              <a:rPr lang="en-US" altLang="zh-CN"/>
              <a:pPr/>
              <a:t>‹#›</a:t>
            </a:fld>
            <a:endParaRPr lang="en-US" altLang="zh-CN"/>
          </a:p>
        </p:txBody>
      </p:sp>
      <p:sp>
        <p:nvSpPr>
          <p:cNvPr id="4" name="日期占位符 3"/>
          <p:cNvSpPr>
            <a:spLocks noGrp="1"/>
          </p:cNvSpPr>
          <p:nvPr>
            <p:ph type="dt" sz="half" idx="12"/>
          </p:nvPr>
        </p:nvSpPr>
        <p:spPr>
          <a:xfrm>
            <a:off x="609600" y="6245225"/>
            <a:ext cx="28448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24751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内容占位符 2"/>
          <p:cNvSpPr>
            <a:spLocks noGrp="1"/>
          </p:cNvSpPr>
          <p:nvPr>
            <p:ph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539F8978-7CDA-4331-814A-6CED3BDA5C9B}"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893696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3810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6147" name="Rectangle 3"/>
          <p:cNvSpPr>
            <a:spLocks noGrp="1" noChangeArrowheads="1"/>
          </p:cNvSpPr>
          <p:nvPr>
            <p:ph type="body" idx="1"/>
          </p:nvPr>
        </p:nvSpPr>
        <p:spPr bwMode="auto">
          <a:xfrm>
            <a:off x="914400" y="1600200"/>
            <a:ext cx="103632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150" name="Rectangle 6"/>
          <p:cNvSpPr>
            <a:spLocks noGrp="1" noChangeArrowheads="1"/>
          </p:cNvSpPr>
          <p:nvPr>
            <p:ph type="sldNum" sz="quarter" idx="4"/>
          </p:nvPr>
        </p:nvSpPr>
        <p:spPr bwMode="auto">
          <a:xfrm>
            <a:off x="8737600" y="64008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
        <p:nvSpPr>
          <p:cNvPr id="2" name="页脚占位符 1"/>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2" r:id="rId4"/>
    <p:sldLayoutId id="2147483703" r:id="rId5"/>
    <p:sldLayoutId id="2147483704" r:id="rId6"/>
  </p:sldLayoutIdLst>
  <p:transition/>
  <p:hf hdr="0" ftr="0" dt="0"/>
  <p:txStyles>
    <p:titleStyle>
      <a:lvl1pPr algn="l" rtl="0" eaLnBrk="1" fontAlgn="base" hangingPunct="1">
        <a:spcBef>
          <a:spcPct val="0"/>
        </a:spcBef>
        <a:spcAft>
          <a:spcPct val="0"/>
        </a:spcAft>
        <a:defRPr sz="3200" b="0" i="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600" i="1">
          <a:solidFill>
            <a:schemeClr val="tx1"/>
          </a:solidFill>
          <a:latin typeface="Arial" pitchFamily="34" charset="0"/>
        </a:defRPr>
      </a:lvl2pPr>
      <a:lvl3pPr algn="l" rtl="0" eaLnBrk="1" fontAlgn="base" hangingPunct="1">
        <a:spcBef>
          <a:spcPct val="0"/>
        </a:spcBef>
        <a:spcAft>
          <a:spcPct val="0"/>
        </a:spcAft>
        <a:defRPr sz="3600" i="1">
          <a:solidFill>
            <a:schemeClr val="tx1"/>
          </a:solidFill>
          <a:latin typeface="Arial" pitchFamily="34" charset="0"/>
        </a:defRPr>
      </a:lvl3pPr>
      <a:lvl4pPr algn="l" rtl="0" eaLnBrk="1" fontAlgn="base" hangingPunct="1">
        <a:spcBef>
          <a:spcPct val="0"/>
        </a:spcBef>
        <a:spcAft>
          <a:spcPct val="0"/>
        </a:spcAft>
        <a:defRPr sz="3600" i="1">
          <a:solidFill>
            <a:schemeClr val="tx1"/>
          </a:solidFill>
          <a:latin typeface="Arial" pitchFamily="34" charset="0"/>
        </a:defRPr>
      </a:lvl4pPr>
      <a:lvl5pPr algn="l" rtl="0" eaLnBrk="1" fontAlgn="base" hangingPunct="1">
        <a:spcBef>
          <a:spcPct val="0"/>
        </a:spcBef>
        <a:spcAft>
          <a:spcPct val="0"/>
        </a:spcAft>
        <a:defRPr sz="3600" i="1">
          <a:solidFill>
            <a:schemeClr val="tx1"/>
          </a:solidFill>
          <a:latin typeface="Arial" pitchFamily="34" charset="0"/>
        </a:defRPr>
      </a:lvl5pPr>
      <a:lvl6pPr marL="457200" algn="l" rtl="0" eaLnBrk="1" fontAlgn="base" hangingPunct="1">
        <a:spcBef>
          <a:spcPct val="0"/>
        </a:spcBef>
        <a:spcAft>
          <a:spcPct val="0"/>
        </a:spcAft>
        <a:defRPr sz="3600" i="1">
          <a:solidFill>
            <a:schemeClr val="tx1"/>
          </a:solidFill>
          <a:latin typeface="Arial" pitchFamily="34" charset="0"/>
        </a:defRPr>
      </a:lvl6pPr>
      <a:lvl7pPr marL="914400" algn="l" rtl="0" eaLnBrk="1" fontAlgn="base" hangingPunct="1">
        <a:spcBef>
          <a:spcPct val="0"/>
        </a:spcBef>
        <a:spcAft>
          <a:spcPct val="0"/>
        </a:spcAft>
        <a:defRPr sz="3600" i="1">
          <a:solidFill>
            <a:schemeClr val="tx1"/>
          </a:solidFill>
          <a:latin typeface="Arial" pitchFamily="34" charset="0"/>
        </a:defRPr>
      </a:lvl7pPr>
      <a:lvl8pPr marL="1371600" algn="l" rtl="0" eaLnBrk="1" fontAlgn="base" hangingPunct="1">
        <a:spcBef>
          <a:spcPct val="0"/>
        </a:spcBef>
        <a:spcAft>
          <a:spcPct val="0"/>
        </a:spcAft>
        <a:defRPr sz="3600" i="1">
          <a:solidFill>
            <a:schemeClr val="tx1"/>
          </a:solidFill>
          <a:latin typeface="Arial" pitchFamily="34" charset="0"/>
        </a:defRPr>
      </a:lvl8pPr>
      <a:lvl9pPr marL="1828800" algn="l" rtl="0" eaLnBrk="1" fontAlgn="base" hangingPunct="1">
        <a:spcBef>
          <a:spcPct val="0"/>
        </a:spcBef>
        <a:spcAft>
          <a:spcPct val="0"/>
        </a:spcAft>
        <a:defRPr sz="3600" i="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3CA1EC-72C1-25AE-6E54-DF7E06D2FA73}"/>
              </a:ext>
            </a:extLst>
          </p:cNvPr>
          <p:cNvSpPr>
            <a:spLocks noGrp="1"/>
          </p:cNvSpPr>
          <p:nvPr>
            <p:ph type="sldNum" sz="quarter" idx="11"/>
          </p:nvPr>
        </p:nvSpPr>
        <p:spPr/>
        <p:txBody>
          <a:bodyPr/>
          <a:lstStyle/>
          <a:p>
            <a:fld id="{E2534D79-9090-4EF5-9255-568EFDCE6E9D}" type="slidenum">
              <a:rPr lang="en-US" altLang="zh-CN" smtClean="0"/>
              <a:pPr/>
              <a:t>1</a:t>
            </a:fld>
            <a:endParaRPr lang="en-US" altLang="zh-CN"/>
          </a:p>
        </p:txBody>
      </p:sp>
      <p:sp>
        <p:nvSpPr>
          <p:cNvPr id="21" name="Rectangle 20">
            <a:extLst>
              <a:ext uri="{FF2B5EF4-FFF2-40B4-BE49-F238E27FC236}">
                <a16:creationId xmlns:a16="http://schemas.microsoft.com/office/drawing/2014/main" id="{37BC0718-A20A-00F9-82E4-015DDF3F47B3}"/>
              </a:ext>
            </a:extLst>
          </p:cNvPr>
          <p:cNvSpPr/>
          <p:nvPr/>
        </p:nvSpPr>
        <p:spPr>
          <a:xfrm>
            <a:off x="0" y="0"/>
            <a:ext cx="12192000" cy="6858000"/>
          </a:xfrm>
          <a:prstGeom prst="rect">
            <a:avLst/>
          </a:prstGeom>
          <a:solidFill>
            <a:srgbClr val="11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7A6B9AF-8C00-F4C5-9EB1-989C55EE38A2}"/>
              </a:ext>
            </a:extLst>
          </p:cNvPr>
          <p:cNvSpPr/>
          <p:nvPr/>
        </p:nvSpPr>
        <p:spPr bwMode="auto">
          <a:xfrm>
            <a:off x="5140820" y="0"/>
            <a:ext cx="7051180" cy="6858000"/>
          </a:xfrm>
          <a:custGeom>
            <a:avLst/>
            <a:gdLst>
              <a:gd name="connsiteX0" fmla="*/ 0 w 7051180"/>
              <a:gd name="connsiteY0" fmla="*/ 0 h 6858000"/>
              <a:gd name="connsiteX1" fmla="*/ 7051180 w 7051180"/>
              <a:gd name="connsiteY1" fmla="*/ 0 h 6858000"/>
              <a:gd name="connsiteX2" fmla="*/ 7051180 w 7051180"/>
              <a:gd name="connsiteY2" fmla="*/ 6858000 h 6858000"/>
              <a:gd name="connsiteX3" fmla="*/ 0 w 7051180"/>
              <a:gd name="connsiteY3" fmla="*/ 6858000 h 6858000"/>
              <a:gd name="connsiteX4" fmla="*/ 1124850 w 7051180"/>
              <a:gd name="connsiteY4" fmla="*/ 3429000 h 6858000"/>
              <a:gd name="connsiteX5" fmla="*/ 0 w 705118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1180" h="6858000">
                <a:moveTo>
                  <a:pt x="0" y="0"/>
                </a:moveTo>
                <a:lnTo>
                  <a:pt x="7051180" y="0"/>
                </a:lnTo>
                <a:lnTo>
                  <a:pt x="7051180" y="6858000"/>
                </a:lnTo>
                <a:lnTo>
                  <a:pt x="0" y="6858000"/>
                </a:lnTo>
                <a:lnTo>
                  <a:pt x="1124850" y="3429000"/>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pic>
        <p:nvPicPr>
          <p:cNvPr id="32" name="Picture 31" descr="A picture containing airplane, plane&#10;&#10;Description automatically generated">
            <a:extLst>
              <a:ext uri="{FF2B5EF4-FFF2-40B4-BE49-F238E27FC236}">
                <a16:creationId xmlns:a16="http://schemas.microsoft.com/office/drawing/2014/main" id="{4B8AF2AA-ECEE-E382-7B61-1779AB20DC37}"/>
              </a:ext>
            </a:extLst>
          </p:cNvPr>
          <p:cNvPicPr>
            <a:picLocks noChangeAspect="1"/>
          </p:cNvPicPr>
          <p:nvPr/>
        </p:nvPicPr>
        <p:blipFill rotWithShape="1">
          <a:blip r:embed="rId2">
            <a:extLst>
              <a:ext uri="{28A0092B-C50C-407E-A947-70E740481C1C}">
                <a14:useLocalDpi xmlns:a14="http://schemas.microsoft.com/office/drawing/2010/main" val="0"/>
              </a:ext>
            </a:extLst>
          </a:blip>
          <a:srcRect l="6941" t="20924" r="7135" b="23898"/>
          <a:stretch/>
        </p:blipFill>
        <p:spPr>
          <a:xfrm rot="5400000">
            <a:off x="3805637" y="1536895"/>
            <a:ext cx="4164037" cy="3784209"/>
          </a:xfrm>
          <a:prstGeom prst="rect">
            <a:avLst/>
          </a:prstGeom>
        </p:spPr>
      </p:pic>
      <p:pic>
        <p:nvPicPr>
          <p:cNvPr id="33" name="Picture 32" descr="A star in the background&#10;&#10;Description automatically generated">
            <a:extLst>
              <a:ext uri="{FF2B5EF4-FFF2-40B4-BE49-F238E27FC236}">
                <a16:creationId xmlns:a16="http://schemas.microsoft.com/office/drawing/2014/main" id="{826B08B7-E1D0-C8EB-A998-E6870F14A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212" y="3838387"/>
            <a:ext cx="4191000" cy="2346122"/>
          </a:xfrm>
          <a:prstGeom prst="rect">
            <a:avLst/>
          </a:prstGeom>
        </p:spPr>
      </p:pic>
      <p:sp>
        <p:nvSpPr>
          <p:cNvPr id="35" name="Isosceles Triangle 34">
            <a:extLst>
              <a:ext uri="{FF2B5EF4-FFF2-40B4-BE49-F238E27FC236}">
                <a16:creationId xmlns:a16="http://schemas.microsoft.com/office/drawing/2014/main" id="{793F02C7-6D28-12C0-D4FB-697627C53994}"/>
              </a:ext>
            </a:extLst>
          </p:cNvPr>
          <p:cNvSpPr/>
          <p:nvPr/>
        </p:nvSpPr>
        <p:spPr>
          <a:xfrm rot="16200000">
            <a:off x="5041586" y="3371097"/>
            <a:ext cx="332422" cy="1572364"/>
          </a:xfrm>
          <a:prstGeom prst="triangle">
            <a:avLst/>
          </a:prstGeom>
          <a:solidFill>
            <a:schemeClr val="bg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CF9D1F6-C1D7-A827-87B5-4EDD93ED3619}"/>
              </a:ext>
            </a:extLst>
          </p:cNvPr>
          <p:cNvSpPr/>
          <p:nvPr/>
        </p:nvSpPr>
        <p:spPr>
          <a:xfrm rot="16200000">
            <a:off x="4974609" y="1851146"/>
            <a:ext cx="332422" cy="1572364"/>
          </a:xfrm>
          <a:prstGeom prst="triangle">
            <a:avLst/>
          </a:prstGeom>
          <a:solidFill>
            <a:schemeClr val="bg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800D4469-515D-4E3E-BF8E-CDE3D9CE5A7B}"/>
              </a:ext>
            </a:extLst>
          </p:cNvPr>
          <p:cNvSpPr/>
          <p:nvPr/>
        </p:nvSpPr>
        <p:spPr>
          <a:xfrm rot="16200000">
            <a:off x="3479660" y="2642817"/>
            <a:ext cx="332422" cy="1572364"/>
          </a:xfrm>
          <a:prstGeom prst="triangle">
            <a:avLst/>
          </a:prstGeom>
          <a:solidFill>
            <a:schemeClr val="bg1"/>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64FDBD4-D3BC-9C8F-C417-497CFC4967C6}"/>
              </a:ext>
            </a:extLst>
          </p:cNvPr>
          <p:cNvSpPr txBox="1"/>
          <p:nvPr/>
        </p:nvSpPr>
        <p:spPr>
          <a:xfrm>
            <a:off x="1353991" y="464892"/>
            <a:ext cx="2576518"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ATTLE</a:t>
            </a:r>
          </a:p>
        </p:txBody>
      </p:sp>
      <p:sp>
        <p:nvSpPr>
          <p:cNvPr id="39" name="TextBox 38">
            <a:extLst>
              <a:ext uri="{FF2B5EF4-FFF2-40B4-BE49-F238E27FC236}">
                <a16:creationId xmlns:a16="http://schemas.microsoft.com/office/drawing/2014/main" id="{9482E2F2-991B-B08A-806E-B1111D14A334}"/>
              </a:ext>
            </a:extLst>
          </p:cNvPr>
          <p:cNvSpPr txBox="1"/>
          <p:nvPr/>
        </p:nvSpPr>
        <p:spPr>
          <a:xfrm>
            <a:off x="471131" y="-112945"/>
            <a:ext cx="672260" cy="1862048"/>
          </a:xfrm>
          <a:prstGeom prst="rect">
            <a:avLst/>
          </a:prstGeom>
          <a:noFill/>
        </p:spPr>
        <p:txBody>
          <a:bodyPr wrap="square" rtlCol="0">
            <a:spAutoFit/>
          </a:bodyPr>
          <a:lstStyle/>
          <a:p>
            <a:r>
              <a:rPr lang="en-US" sz="115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672EBEFF-7D00-FF64-6C5E-F871874020B3}"/>
              </a:ext>
            </a:extLst>
          </p:cNvPr>
          <p:cNvSpPr txBox="1"/>
          <p:nvPr/>
        </p:nvSpPr>
        <p:spPr>
          <a:xfrm>
            <a:off x="6258434" y="440895"/>
            <a:ext cx="4560290"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TREAMING</a:t>
            </a:r>
          </a:p>
        </p:txBody>
      </p:sp>
      <p:sp>
        <p:nvSpPr>
          <p:cNvPr id="41" name="TextBox 40">
            <a:extLst>
              <a:ext uri="{FF2B5EF4-FFF2-40B4-BE49-F238E27FC236}">
                <a16:creationId xmlns:a16="http://schemas.microsoft.com/office/drawing/2014/main" id="{AE8223DA-F1C5-E940-E3DD-0233252F8E70}"/>
              </a:ext>
            </a:extLst>
          </p:cNvPr>
          <p:cNvSpPr txBox="1"/>
          <p:nvPr/>
        </p:nvSpPr>
        <p:spPr>
          <a:xfrm>
            <a:off x="5412930" y="-193153"/>
            <a:ext cx="672260" cy="1862048"/>
          </a:xfrm>
          <a:prstGeom prst="rect">
            <a:avLst/>
          </a:prstGeom>
          <a:noFill/>
        </p:spPr>
        <p:txBody>
          <a:bodyPr wrap="square" rtlCol="0">
            <a:spAutoFit/>
          </a:bodyPr>
          <a:lstStyle/>
          <a:p>
            <a:r>
              <a:rPr lang="en-US" sz="115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EE47FC2F-DCD9-9891-33F9-FAC54891AF30}"/>
              </a:ext>
            </a:extLst>
          </p:cNvPr>
          <p:cNvSpPr txBox="1"/>
          <p:nvPr/>
        </p:nvSpPr>
        <p:spPr>
          <a:xfrm>
            <a:off x="3266330" y="1126305"/>
            <a:ext cx="672260" cy="1862048"/>
          </a:xfrm>
          <a:prstGeom prst="rect">
            <a:avLst/>
          </a:prstGeom>
          <a:noFill/>
        </p:spPr>
        <p:txBody>
          <a:bodyPr wrap="square" rtlCol="0">
            <a:spAutoFit/>
          </a:bodyPr>
          <a:lstStyle/>
          <a:p>
            <a:r>
              <a:rPr lang="en-US" sz="115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O</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3" name="TextBox 42">
            <a:extLst>
              <a:ext uri="{FF2B5EF4-FFF2-40B4-BE49-F238E27FC236}">
                <a16:creationId xmlns:a16="http://schemas.microsoft.com/office/drawing/2014/main" id="{A1B978BE-D56C-47EC-BDC5-39421C784B36}"/>
              </a:ext>
            </a:extLst>
          </p:cNvPr>
          <p:cNvSpPr txBox="1"/>
          <p:nvPr/>
        </p:nvSpPr>
        <p:spPr>
          <a:xfrm>
            <a:off x="4272561" y="1708838"/>
            <a:ext cx="871841"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F</a:t>
            </a:r>
          </a:p>
        </p:txBody>
      </p:sp>
      <p:sp>
        <p:nvSpPr>
          <p:cNvPr id="50" name="TextBox 49">
            <a:extLst>
              <a:ext uri="{FF2B5EF4-FFF2-40B4-BE49-F238E27FC236}">
                <a16:creationId xmlns:a16="http://schemas.microsoft.com/office/drawing/2014/main" id="{B109B180-5C4E-5A8F-97CD-D701AC4CC089}"/>
              </a:ext>
            </a:extLst>
          </p:cNvPr>
          <p:cNvSpPr txBox="1"/>
          <p:nvPr/>
        </p:nvSpPr>
        <p:spPr>
          <a:xfrm>
            <a:off x="7963428" y="1169536"/>
            <a:ext cx="672260" cy="1862048"/>
          </a:xfrm>
          <a:prstGeom prst="rect">
            <a:avLst/>
          </a:prstGeom>
          <a:noFill/>
        </p:spPr>
        <p:txBody>
          <a:bodyPr wrap="square" rtlCol="0">
            <a:spAutoFit/>
          </a:bodyPr>
          <a:lstStyle/>
          <a:p>
            <a:r>
              <a:rPr lang="en-US" sz="115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50">
            <a:extLst>
              <a:ext uri="{FF2B5EF4-FFF2-40B4-BE49-F238E27FC236}">
                <a16:creationId xmlns:a16="http://schemas.microsoft.com/office/drawing/2014/main" id="{7E4C7319-4F73-D58B-0CA5-465FB3A4ABFB}"/>
              </a:ext>
            </a:extLst>
          </p:cNvPr>
          <p:cNvSpPr txBox="1"/>
          <p:nvPr/>
        </p:nvSpPr>
        <p:spPr>
          <a:xfrm>
            <a:off x="8990071" y="1789203"/>
            <a:ext cx="2879088"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IANTS</a:t>
            </a:r>
          </a:p>
        </p:txBody>
      </p:sp>
      <p:sp>
        <p:nvSpPr>
          <p:cNvPr id="53" name="TextBox 52">
            <a:extLst>
              <a:ext uri="{FF2B5EF4-FFF2-40B4-BE49-F238E27FC236}">
                <a16:creationId xmlns:a16="http://schemas.microsoft.com/office/drawing/2014/main" id="{8F1AA37D-467C-4DD3-0E89-264C00D88BB4}"/>
              </a:ext>
            </a:extLst>
          </p:cNvPr>
          <p:cNvSpPr txBox="1"/>
          <p:nvPr/>
        </p:nvSpPr>
        <p:spPr bwMode="auto">
          <a:xfrm>
            <a:off x="9360044" y="5514097"/>
            <a:ext cx="5340249" cy="1865126"/>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r>
              <a:rPr lang="en-GB" sz="1600" b="1" dirty="0">
                <a:ln w="0"/>
                <a:solidFill>
                  <a:schemeClr val="bg1"/>
                </a:solidFill>
                <a:latin typeface="Tahoma" panose="020B0604030504040204" pitchFamily="34" charset="0"/>
                <a:ea typeface="Tahoma" panose="020B0604030504040204" pitchFamily="34" charset="0"/>
                <a:cs typeface="Tahoma" panose="020B0604030504040204" pitchFamily="34" charset="0"/>
              </a:rPr>
              <a:t>SIMRAN      (W952857)</a:t>
            </a:r>
          </a:p>
          <a:p>
            <a:r>
              <a:rPr lang="en-GB" sz="1600" b="1" dirty="0">
                <a:ln w="0"/>
                <a:solidFill>
                  <a:schemeClr val="bg1"/>
                </a:solidFill>
                <a:latin typeface="Tahoma" panose="020B0604030504040204" pitchFamily="34" charset="0"/>
                <a:ea typeface="Tahoma" panose="020B0604030504040204" pitchFamily="34" charset="0"/>
                <a:cs typeface="Tahoma" panose="020B0604030504040204" pitchFamily="34" charset="0"/>
              </a:rPr>
              <a:t>PREETHI     (W9566704)</a:t>
            </a:r>
            <a:br>
              <a:rPr lang="en-GB" sz="1600" b="1" dirty="0">
                <a:ln w="0"/>
                <a:solidFill>
                  <a:schemeClr val="bg1"/>
                </a:solidFill>
                <a:latin typeface="Tahoma" panose="020B0604030504040204" pitchFamily="34" charset="0"/>
                <a:ea typeface="Tahoma" panose="020B0604030504040204" pitchFamily="34" charset="0"/>
                <a:cs typeface="Tahoma" panose="020B0604030504040204" pitchFamily="34" charset="0"/>
              </a:rPr>
            </a:br>
            <a:r>
              <a:rPr lang="en-GB" sz="1600" b="1" dirty="0">
                <a:ln w="0"/>
                <a:solidFill>
                  <a:schemeClr val="bg1"/>
                </a:solidFill>
                <a:latin typeface="Tahoma" panose="020B0604030504040204" pitchFamily="34" charset="0"/>
                <a:ea typeface="Tahoma" panose="020B0604030504040204" pitchFamily="34" charset="0"/>
                <a:cs typeface="Tahoma" panose="020B0604030504040204" pitchFamily="34" charset="0"/>
              </a:rPr>
              <a:t>YUETONG    (A0547990)</a:t>
            </a:r>
          </a:p>
          <a:p>
            <a:r>
              <a:rPr lang="en-US" sz="1600" b="1" dirty="0">
                <a:ln w="0"/>
                <a:solidFill>
                  <a:schemeClr val="bg1"/>
                </a:solidFill>
                <a:latin typeface="Tahoma" panose="020B0604030504040204" pitchFamily="34" charset="0"/>
                <a:ea typeface="Tahoma" panose="020B0604030504040204" pitchFamily="34" charset="0"/>
                <a:cs typeface="Tahoma" panose="020B0604030504040204" pitchFamily="34" charset="0"/>
              </a:rPr>
              <a:t>SAIKUMAR  (W9534437)</a:t>
            </a:r>
          </a:p>
          <a:p>
            <a:r>
              <a:rPr lang="en-GB" sz="1600" b="1" dirty="0">
                <a:ln w="0"/>
                <a:solidFill>
                  <a:schemeClr val="bg1"/>
                </a:solidFill>
                <a:latin typeface="Tahoma" panose="020B0604030504040204" pitchFamily="34" charset="0"/>
                <a:ea typeface="Tahoma" panose="020B0604030504040204" pitchFamily="34" charset="0"/>
                <a:cs typeface="Tahoma" panose="020B0604030504040204" pitchFamily="34" charset="0"/>
              </a:rPr>
              <a:t>JITHENDRA (W9563196)</a:t>
            </a:r>
          </a:p>
          <a:p>
            <a:endParaRPr lang="en-GB" sz="1600" b="1" dirty="0">
              <a:ln w="0"/>
              <a:solidFill>
                <a:schemeClr val="bg1"/>
              </a:solidFill>
              <a:latin typeface="Tahoma" panose="020B0604030504040204" pitchFamily="34" charset="0"/>
              <a:ea typeface="Tahoma" panose="020B0604030504040204" pitchFamily="34" charset="0"/>
              <a:cs typeface="Tahoma" panose="020B0604030504040204" pitchFamily="34" charset="0"/>
            </a:endParaRPr>
          </a:p>
          <a:p>
            <a:pPr>
              <a:spcBef>
                <a:spcPct val="20000"/>
              </a:spcBef>
              <a:buClr>
                <a:schemeClr val="accent2"/>
              </a:buClr>
            </a:pPr>
            <a:endParaRPr lang="en-IN" sz="1600" b="1" dirty="0">
              <a:ln w="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5" name="Picture 54">
            <a:extLst>
              <a:ext uri="{FF2B5EF4-FFF2-40B4-BE49-F238E27FC236}">
                <a16:creationId xmlns:a16="http://schemas.microsoft.com/office/drawing/2014/main" id="{6494769A-918E-8254-21A9-F9C4C4D3F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31" y="5684494"/>
            <a:ext cx="2697857" cy="1205043"/>
          </a:xfrm>
          <a:prstGeom prst="rect">
            <a:avLst/>
          </a:prstGeom>
        </p:spPr>
      </p:pic>
    </p:spTree>
    <p:extLst>
      <p:ext uri="{BB962C8B-B14F-4D97-AF65-F5344CB8AC3E}">
        <p14:creationId xmlns:p14="http://schemas.microsoft.com/office/powerpoint/2010/main" val="14301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F1C8B-E534-5BC0-EE01-B6015E84B424}"/>
              </a:ext>
            </a:extLst>
          </p:cNvPr>
          <p:cNvSpPr>
            <a:spLocks noGrp="1"/>
          </p:cNvSpPr>
          <p:nvPr>
            <p:ph type="sldNum" sz="quarter" idx="11"/>
          </p:nvPr>
        </p:nvSpPr>
        <p:spPr/>
        <p:txBody>
          <a:bodyPr/>
          <a:lstStyle/>
          <a:p>
            <a:fld id="{E2534D79-9090-4EF5-9255-568EFDCE6E9D}" type="slidenum">
              <a:rPr lang="en-US" altLang="zh-CN" smtClean="0"/>
              <a:pPr/>
              <a:t>2</a:t>
            </a:fld>
            <a:endParaRPr lang="en-US" altLang="zh-CN"/>
          </a:p>
        </p:txBody>
      </p:sp>
      <p:grpSp>
        <p:nvGrpSpPr>
          <p:cNvPr id="30" name="Group 29">
            <a:extLst>
              <a:ext uri="{FF2B5EF4-FFF2-40B4-BE49-F238E27FC236}">
                <a16:creationId xmlns:a16="http://schemas.microsoft.com/office/drawing/2014/main" id="{79B3C90D-5DDA-312A-46AE-BE9EE623BFC9}"/>
              </a:ext>
            </a:extLst>
          </p:cNvPr>
          <p:cNvGrpSpPr/>
          <p:nvPr/>
        </p:nvGrpSpPr>
        <p:grpSpPr>
          <a:xfrm>
            <a:off x="-32102" y="444595"/>
            <a:ext cx="11910486" cy="5699170"/>
            <a:chOff x="63800" y="390166"/>
            <a:chExt cx="11910486" cy="5699170"/>
          </a:xfrm>
        </p:grpSpPr>
        <p:sp>
          <p:nvSpPr>
            <p:cNvPr id="3" name="TextBox 2">
              <a:extLst>
                <a:ext uri="{FF2B5EF4-FFF2-40B4-BE49-F238E27FC236}">
                  <a16:creationId xmlns:a16="http://schemas.microsoft.com/office/drawing/2014/main" id="{D5F62A3F-0221-FC06-1A6D-7E5BDD816EEE}"/>
                </a:ext>
              </a:extLst>
            </p:cNvPr>
            <p:cNvSpPr txBox="1"/>
            <p:nvPr/>
          </p:nvSpPr>
          <p:spPr bwMode="auto">
            <a:xfrm>
              <a:off x="100291" y="1292323"/>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P</a:t>
              </a:r>
              <a:endParaRPr lang="en-IN" sz="1600" b="1" i="1" dirty="0">
                <a:solidFill>
                  <a:srgbClr val="FF0000"/>
                </a:solidFill>
                <a:latin typeface="Tahoma" panose="020B0604030504040204" pitchFamily="34" charset="0"/>
              </a:endParaRPr>
            </a:p>
          </p:txBody>
        </p:sp>
        <p:sp>
          <p:nvSpPr>
            <p:cNvPr id="4" name="TextBox 3">
              <a:extLst>
                <a:ext uri="{FF2B5EF4-FFF2-40B4-BE49-F238E27FC236}">
                  <a16:creationId xmlns:a16="http://schemas.microsoft.com/office/drawing/2014/main" id="{992496F2-AEDF-8903-069A-C82536F181A5}"/>
                </a:ext>
              </a:extLst>
            </p:cNvPr>
            <p:cNvSpPr txBox="1"/>
            <p:nvPr/>
          </p:nvSpPr>
          <p:spPr bwMode="auto">
            <a:xfrm>
              <a:off x="650912" y="1973927"/>
              <a:ext cx="2139971"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roject</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5" name="TextBox 4">
              <a:extLst>
                <a:ext uri="{FF2B5EF4-FFF2-40B4-BE49-F238E27FC236}">
                  <a16:creationId xmlns:a16="http://schemas.microsoft.com/office/drawing/2014/main" id="{0CD7B53C-B815-41A4-AE0C-D6BABF64EF13}"/>
                </a:ext>
              </a:extLst>
            </p:cNvPr>
            <p:cNvSpPr txBox="1"/>
            <p:nvPr/>
          </p:nvSpPr>
          <p:spPr bwMode="auto">
            <a:xfrm>
              <a:off x="63800" y="2635738"/>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B</a:t>
              </a:r>
              <a:endParaRPr lang="en-IN" sz="1600" b="1" i="1" dirty="0">
                <a:solidFill>
                  <a:srgbClr val="FF0000"/>
                </a:solidFill>
                <a:latin typeface="Tahoma" panose="020B0604030504040204" pitchFamily="34" charset="0"/>
              </a:endParaRPr>
            </a:p>
          </p:txBody>
        </p:sp>
        <p:sp>
          <p:nvSpPr>
            <p:cNvPr id="6" name="TextBox 5">
              <a:extLst>
                <a:ext uri="{FF2B5EF4-FFF2-40B4-BE49-F238E27FC236}">
                  <a16:creationId xmlns:a16="http://schemas.microsoft.com/office/drawing/2014/main" id="{2B754393-8B9D-A935-ADEA-250E5A5AC196}"/>
                </a:ext>
              </a:extLst>
            </p:cNvPr>
            <p:cNvSpPr txBox="1"/>
            <p:nvPr/>
          </p:nvSpPr>
          <p:spPr bwMode="auto">
            <a:xfrm>
              <a:off x="910683" y="3268588"/>
              <a:ext cx="1924047"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reif</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17" name="Rectangle 16">
              <a:extLst>
                <a:ext uri="{FF2B5EF4-FFF2-40B4-BE49-F238E27FC236}">
                  <a16:creationId xmlns:a16="http://schemas.microsoft.com/office/drawing/2014/main" id="{556A4E96-58EB-0CD6-E750-F68A3B381F73}"/>
                </a:ext>
              </a:extLst>
            </p:cNvPr>
            <p:cNvSpPr/>
            <p:nvPr/>
          </p:nvSpPr>
          <p:spPr bwMode="auto">
            <a:xfrm>
              <a:off x="4188180" y="1641783"/>
              <a:ext cx="7786106" cy="2046031"/>
            </a:xfrm>
            <a:prstGeom prst="rect">
              <a:avLst/>
            </a:prstGeom>
            <a:gradFill flip="none" rotWithShape="1">
              <a:gsLst>
                <a:gs pos="0">
                  <a:srgbClr val="1167B1">
                    <a:tint val="66000"/>
                    <a:satMod val="160000"/>
                  </a:srgbClr>
                </a:gs>
                <a:gs pos="50000">
                  <a:srgbClr val="1167B1">
                    <a:tint val="44500"/>
                    <a:satMod val="160000"/>
                  </a:srgbClr>
                </a:gs>
                <a:gs pos="100000">
                  <a:srgbClr val="1167B1">
                    <a:tint val="23500"/>
                    <a:satMod val="160000"/>
                  </a:srgbClr>
                </a:gs>
              </a:gsLst>
              <a:lin ang="0" scaled="1"/>
              <a:tileRect/>
            </a:gra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IN" sz="2400" b="1">
                <a:latin typeface="Times New Roman" pitchFamily="18" charset="0"/>
              </a:endParaRPr>
            </a:p>
          </p:txBody>
        </p:sp>
        <p:sp>
          <p:nvSpPr>
            <p:cNvPr id="18" name="TextBox 17">
              <a:extLst>
                <a:ext uri="{FF2B5EF4-FFF2-40B4-BE49-F238E27FC236}">
                  <a16:creationId xmlns:a16="http://schemas.microsoft.com/office/drawing/2014/main" id="{5EC2785D-EDF2-A668-A9FF-6E5526D876EC}"/>
                </a:ext>
              </a:extLst>
            </p:cNvPr>
            <p:cNvSpPr txBox="1"/>
            <p:nvPr/>
          </p:nvSpPr>
          <p:spPr bwMode="auto">
            <a:xfrm>
              <a:off x="4354708" y="1641783"/>
              <a:ext cx="7585084" cy="2031325"/>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marL="0" indent="0">
                <a:buNone/>
              </a:pPr>
              <a:r>
                <a:rPr lang="en-GB" sz="1800" dirty="0"/>
                <a:t>Our target audience is the people who are confused about which streaming platform they should choose. Or is anyone interested in knowing an in-depth analysis of the content provided by Netflix and Amazon Prime?</a:t>
              </a:r>
            </a:p>
            <a:p>
              <a:r>
                <a:rPr lang="en-GB" sz="1800" dirty="0"/>
                <a:t>In our project we want the user to understand the quality and quantity of a particular type of content provided on amazon prime and Netflix, and later decide which subscription he wants based on other factors as well.</a:t>
              </a:r>
            </a:p>
          </p:txBody>
        </p:sp>
        <p:sp>
          <p:nvSpPr>
            <p:cNvPr id="19" name="Rectangle 18">
              <a:extLst>
                <a:ext uri="{FF2B5EF4-FFF2-40B4-BE49-F238E27FC236}">
                  <a16:creationId xmlns:a16="http://schemas.microsoft.com/office/drawing/2014/main" id="{98D00471-5386-6CF5-EF29-DCE2841A1742}"/>
                </a:ext>
              </a:extLst>
            </p:cNvPr>
            <p:cNvSpPr/>
            <p:nvPr/>
          </p:nvSpPr>
          <p:spPr bwMode="auto">
            <a:xfrm>
              <a:off x="4188181" y="496283"/>
              <a:ext cx="7513961" cy="761448"/>
            </a:xfrm>
            <a:prstGeom prst="rect">
              <a:avLst/>
            </a:prstGeom>
            <a:gradFill flip="none" rotWithShape="1">
              <a:gsLst>
                <a:gs pos="0">
                  <a:srgbClr val="1167B1">
                    <a:tint val="66000"/>
                    <a:satMod val="160000"/>
                  </a:srgbClr>
                </a:gs>
                <a:gs pos="50000">
                  <a:srgbClr val="1167B1">
                    <a:tint val="44500"/>
                    <a:satMod val="160000"/>
                  </a:srgbClr>
                </a:gs>
                <a:gs pos="100000">
                  <a:srgbClr val="1167B1">
                    <a:tint val="23500"/>
                    <a:satMod val="160000"/>
                  </a:srgbClr>
                </a:gs>
              </a:gsLst>
              <a:lin ang="0" scaled="1"/>
              <a:tileRect/>
            </a:gra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sp>
          <p:nvSpPr>
            <p:cNvPr id="15" name="TextBox 14">
              <a:extLst>
                <a:ext uri="{FF2B5EF4-FFF2-40B4-BE49-F238E27FC236}">
                  <a16:creationId xmlns:a16="http://schemas.microsoft.com/office/drawing/2014/main" id="{A274DB26-F205-88E5-1FD0-4C5EA6A9CE25}"/>
                </a:ext>
              </a:extLst>
            </p:cNvPr>
            <p:cNvSpPr txBox="1"/>
            <p:nvPr/>
          </p:nvSpPr>
          <p:spPr bwMode="auto">
            <a:xfrm>
              <a:off x="4395010" y="570341"/>
              <a:ext cx="6832669" cy="646331"/>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GB" dirty="0">
                  <a:latin typeface="Tahoma" panose="020B0604030504040204" pitchFamily="34" charset="0"/>
                  <a:ea typeface="Tahoma" panose="020B0604030504040204" pitchFamily="34" charset="0"/>
                  <a:cs typeface="Tahoma" panose="020B0604030504040204" pitchFamily="34" charset="0"/>
                </a:rPr>
                <a:t>This Project is to compare different factors of Netflix and Amazon Prime which a user should compare before buying a subscription.</a:t>
              </a:r>
            </a:p>
          </p:txBody>
        </p:sp>
        <p:grpSp>
          <p:nvGrpSpPr>
            <p:cNvPr id="25" name="Group 24">
              <a:extLst>
                <a:ext uri="{FF2B5EF4-FFF2-40B4-BE49-F238E27FC236}">
                  <a16:creationId xmlns:a16="http://schemas.microsoft.com/office/drawing/2014/main" id="{6C2AFBB9-9C69-D707-E149-1AE1DC57EF67}"/>
                </a:ext>
              </a:extLst>
            </p:cNvPr>
            <p:cNvGrpSpPr/>
            <p:nvPr/>
          </p:nvGrpSpPr>
          <p:grpSpPr>
            <a:xfrm>
              <a:off x="4188180" y="3986076"/>
              <a:ext cx="7786106" cy="2103260"/>
              <a:chOff x="1172230" y="3571005"/>
              <a:chExt cx="6688235" cy="2103260"/>
            </a:xfrm>
          </p:grpSpPr>
          <p:sp>
            <p:nvSpPr>
              <p:cNvPr id="20" name="Rectangle 19">
                <a:extLst>
                  <a:ext uri="{FF2B5EF4-FFF2-40B4-BE49-F238E27FC236}">
                    <a16:creationId xmlns:a16="http://schemas.microsoft.com/office/drawing/2014/main" id="{408A5C13-F053-CA8C-D7F2-172DCD3A1890}"/>
                  </a:ext>
                </a:extLst>
              </p:cNvPr>
              <p:cNvSpPr/>
              <p:nvPr/>
            </p:nvSpPr>
            <p:spPr bwMode="auto">
              <a:xfrm>
                <a:off x="1172230" y="3571005"/>
                <a:ext cx="6688235" cy="2046031"/>
              </a:xfrm>
              <a:prstGeom prst="rect">
                <a:avLst/>
              </a:prstGeom>
              <a:gradFill flip="none" rotWithShape="1">
                <a:gsLst>
                  <a:gs pos="0">
                    <a:srgbClr val="1167B1">
                      <a:tint val="66000"/>
                      <a:satMod val="160000"/>
                    </a:srgbClr>
                  </a:gs>
                  <a:gs pos="50000">
                    <a:srgbClr val="1167B1">
                      <a:tint val="44500"/>
                      <a:satMod val="160000"/>
                    </a:srgbClr>
                  </a:gs>
                  <a:gs pos="100000">
                    <a:srgbClr val="1167B1">
                      <a:tint val="23500"/>
                      <a:satMod val="160000"/>
                    </a:srgbClr>
                  </a:gs>
                </a:gsLst>
                <a:lin ang="0" scaled="1"/>
                <a:tileRect/>
              </a:gra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IN" sz="2400" b="1">
                  <a:latin typeface="Times New Roman" pitchFamily="18" charset="0"/>
                </a:endParaRPr>
              </a:p>
            </p:txBody>
          </p:sp>
          <p:sp>
            <p:nvSpPr>
              <p:cNvPr id="21" name="TextBox 20">
                <a:extLst>
                  <a:ext uri="{FF2B5EF4-FFF2-40B4-BE49-F238E27FC236}">
                    <a16:creationId xmlns:a16="http://schemas.microsoft.com/office/drawing/2014/main" id="{082F36B6-21C8-C01C-33A7-71DC7D3D1168}"/>
                  </a:ext>
                </a:extLst>
              </p:cNvPr>
              <p:cNvSpPr txBox="1"/>
              <p:nvPr/>
            </p:nvSpPr>
            <p:spPr bwMode="auto">
              <a:xfrm>
                <a:off x="1262734" y="3661406"/>
                <a:ext cx="6507225" cy="2012859"/>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marL="342900" indent="-342900">
                  <a:buFont typeface="+mj-lt"/>
                  <a:buAutoNum type="arabicPeriod"/>
                </a:pPr>
                <a:r>
                  <a:rPr lang="en-GB" dirty="0">
                    <a:latin typeface="Tahoma" panose="020B0604030504040204" pitchFamily="34" charset="0"/>
                    <a:ea typeface="Tahoma" panose="020B0604030504040204" pitchFamily="34" charset="0"/>
                    <a:cs typeface="Tahoma" panose="020B0604030504040204" pitchFamily="34" charset="0"/>
                  </a:rPr>
                  <a:t>Comparing the number of subscribers in amazon and Netflix amongst different countries.</a:t>
                </a:r>
              </a:p>
              <a:p>
                <a:pPr marL="342900" indent="-342900">
                  <a:buFont typeface="+mj-lt"/>
                  <a:buAutoNum type="arabicPeriod"/>
                </a:pPr>
                <a:r>
                  <a:rPr lang="en-GB" dirty="0">
                    <a:latin typeface="Tahoma" panose="020B0604030504040204" pitchFamily="34" charset="0"/>
                    <a:ea typeface="Tahoma" panose="020B0604030504040204" pitchFamily="34" charset="0"/>
                    <a:cs typeface="Tahoma" panose="020B0604030504040204" pitchFamily="34" charset="0"/>
                  </a:rPr>
                  <a:t>Comparing both the platform’s content on the basis of movies and TV shows (classifying on genre and Age rating)</a:t>
                </a:r>
              </a:p>
              <a:p>
                <a:pPr marL="342900" indent="-342900">
                  <a:buFont typeface="+mj-lt"/>
                  <a:buAutoNum type="arabicPeriod"/>
                </a:pPr>
                <a:r>
                  <a:rPr lang="en-GB" dirty="0">
                    <a:latin typeface="Tahoma" panose="020B0604030504040204" pitchFamily="34" charset="0"/>
                    <a:ea typeface="Tahoma" panose="020B0604030504040204" pitchFamily="34" charset="0"/>
                    <a:cs typeface="Tahoma" panose="020B0604030504040204" pitchFamily="34" charset="0"/>
                  </a:rPr>
                  <a:t>Use of different languages on both platforms over the year.</a:t>
                </a:r>
              </a:p>
              <a:p>
                <a:pPr marL="342900" indent="-342900">
                  <a:buFont typeface="+mj-lt"/>
                  <a:buAutoNum type="arabicPeriod"/>
                </a:pPr>
                <a:r>
                  <a:rPr lang="en-GB" dirty="0">
                    <a:latin typeface="Tahoma" panose="020B0604030504040204" pitchFamily="34" charset="0"/>
                    <a:ea typeface="Tahoma" panose="020B0604030504040204" pitchFamily="34" charset="0"/>
                    <a:cs typeface="Tahoma" panose="020B0604030504040204" pitchFamily="34" charset="0"/>
                  </a:rPr>
                  <a:t>Comparing the average IMDB rating of those platforms.</a:t>
                </a:r>
              </a:p>
              <a:p>
                <a:pPr>
                  <a:spcBef>
                    <a:spcPct val="20000"/>
                  </a:spcBef>
                  <a:buClr>
                    <a:schemeClr val="accent2"/>
                  </a:buClr>
                </a:pPr>
                <a:endParaRPr lang="en-IN" sz="1400" b="1" dirty="0">
                  <a:solidFill>
                    <a:srgbClr val="FF0000"/>
                  </a:solidFill>
                  <a:latin typeface="Tahoma" panose="020B0604030504040204" pitchFamily="34" charset="0"/>
                </a:endParaRPr>
              </a:p>
            </p:txBody>
          </p:sp>
        </p:grpSp>
        <p:pic>
          <p:nvPicPr>
            <p:cNvPr id="8" name="Graphic 7" descr="Bullseye">
              <a:extLst>
                <a:ext uri="{FF2B5EF4-FFF2-40B4-BE49-F238E27FC236}">
                  <a16:creationId xmlns:a16="http://schemas.microsoft.com/office/drawing/2014/main" id="{82C230FA-58F3-F521-807D-2541D4C90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2094" y="390166"/>
              <a:ext cx="1076328" cy="1076328"/>
            </a:xfrm>
            <a:prstGeom prst="rect">
              <a:avLst/>
            </a:prstGeom>
            <a:effectLst>
              <a:outerShdw blurRad="50800" dist="38100" dir="2700000" algn="tl" rotWithShape="0">
                <a:prstClr val="black">
                  <a:alpha val="40000"/>
                </a:prstClr>
              </a:outerShdw>
            </a:effectLst>
          </p:spPr>
        </p:pic>
        <p:pic>
          <p:nvPicPr>
            <p:cNvPr id="24" name="Graphic 23" descr="Questions">
              <a:extLst>
                <a:ext uri="{FF2B5EF4-FFF2-40B4-BE49-F238E27FC236}">
                  <a16:creationId xmlns:a16="http://schemas.microsoft.com/office/drawing/2014/main" id="{1555870E-C8A2-F57E-F396-41F873E548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3228" y="4237955"/>
              <a:ext cx="1542272" cy="1542272"/>
            </a:xfrm>
            <a:prstGeom prst="rect">
              <a:avLst/>
            </a:prstGeom>
          </p:spPr>
        </p:pic>
        <p:pic>
          <p:nvPicPr>
            <p:cNvPr id="29" name="Graphic 28" descr="Target Audience">
              <a:extLst>
                <a:ext uri="{FF2B5EF4-FFF2-40B4-BE49-F238E27FC236}">
                  <a16:creationId xmlns:a16="http://schemas.microsoft.com/office/drawing/2014/main" id="{F7098E2D-F9C1-0A02-411F-D344034CA1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45908" y="2024490"/>
              <a:ext cx="1542272" cy="1542272"/>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21591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98FE2E-7E6B-0891-F1E2-449E3BF331D5}"/>
              </a:ext>
            </a:extLst>
          </p:cNvPr>
          <p:cNvSpPr>
            <a:spLocks noGrp="1"/>
          </p:cNvSpPr>
          <p:nvPr>
            <p:ph type="sldNum" sz="quarter" idx="11"/>
          </p:nvPr>
        </p:nvSpPr>
        <p:spPr/>
        <p:txBody>
          <a:bodyPr/>
          <a:lstStyle/>
          <a:p>
            <a:fld id="{E2534D79-9090-4EF5-9255-568EFDCE6E9D}" type="slidenum">
              <a:rPr lang="en-US" altLang="zh-CN" smtClean="0"/>
              <a:pPr/>
              <a:t>3</a:t>
            </a:fld>
            <a:endParaRPr lang="en-US" altLang="zh-CN"/>
          </a:p>
        </p:txBody>
      </p:sp>
      <p:pic>
        <p:nvPicPr>
          <p:cNvPr id="4" name="Picture 3">
            <a:extLst>
              <a:ext uri="{FF2B5EF4-FFF2-40B4-BE49-F238E27FC236}">
                <a16:creationId xmlns:a16="http://schemas.microsoft.com/office/drawing/2014/main" id="{CC05D217-0C38-0639-C877-5A5BAC7FC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738259" cy="2726045"/>
          </a:xfrm>
          <a:prstGeom prst="rect">
            <a:avLst/>
          </a:prstGeom>
        </p:spPr>
      </p:pic>
      <p:grpSp>
        <p:nvGrpSpPr>
          <p:cNvPr id="12" name="Group 11">
            <a:extLst>
              <a:ext uri="{FF2B5EF4-FFF2-40B4-BE49-F238E27FC236}">
                <a16:creationId xmlns:a16="http://schemas.microsoft.com/office/drawing/2014/main" id="{61365033-2566-3E71-BF04-37D45EB89E87}"/>
              </a:ext>
            </a:extLst>
          </p:cNvPr>
          <p:cNvGrpSpPr/>
          <p:nvPr/>
        </p:nvGrpSpPr>
        <p:grpSpPr>
          <a:xfrm>
            <a:off x="7282545" y="-219830"/>
            <a:ext cx="4419600" cy="3244534"/>
            <a:chOff x="6836229" y="0"/>
            <a:chExt cx="4419600" cy="3244534"/>
          </a:xfrm>
        </p:grpSpPr>
        <p:sp>
          <p:nvSpPr>
            <p:cNvPr id="5" name="TextBox 4">
              <a:extLst>
                <a:ext uri="{FF2B5EF4-FFF2-40B4-BE49-F238E27FC236}">
                  <a16:creationId xmlns:a16="http://schemas.microsoft.com/office/drawing/2014/main" id="{6B82C36A-695D-F49D-C286-024BCF7F10FD}"/>
                </a:ext>
              </a:extLst>
            </p:cNvPr>
            <p:cNvSpPr txBox="1"/>
            <p:nvPr/>
          </p:nvSpPr>
          <p:spPr bwMode="auto">
            <a:xfrm>
              <a:off x="6836229" y="0"/>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solidFill>
                    <a:srgbClr val="2A4D77"/>
                  </a:solidFill>
                  <a:effectLst>
                    <a:outerShdw blurRad="38100" dist="19050" dir="2700000" algn="tl" rotWithShape="0">
                      <a:schemeClr val="dk1">
                        <a:alpha val="40000"/>
                      </a:schemeClr>
                    </a:outerShdw>
                  </a:effectLst>
                  <a:latin typeface="Tahoma" panose="020B0604030504040204" pitchFamily="34" charset="0"/>
                </a:rPr>
                <a:t>D</a:t>
              </a:r>
              <a:endParaRPr lang="en-IN" sz="1600" b="1" i="1" dirty="0">
                <a:solidFill>
                  <a:srgbClr val="2A4D77"/>
                </a:solidFill>
                <a:latin typeface="Tahoma" panose="020B0604030504040204" pitchFamily="34" charset="0"/>
              </a:endParaRPr>
            </a:p>
          </p:txBody>
        </p:sp>
        <p:sp>
          <p:nvSpPr>
            <p:cNvPr id="6" name="TextBox 5">
              <a:extLst>
                <a:ext uri="{FF2B5EF4-FFF2-40B4-BE49-F238E27FC236}">
                  <a16:creationId xmlns:a16="http://schemas.microsoft.com/office/drawing/2014/main" id="{CA3E95E4-B2C2-D8DE-BF72-5FA29AC79194}"/>
                </a:ext>
              </a:extLst>
            </p:cNvPr>
            <p:cNvSpPr txBox="1"/>
            <p:nvPr/>
          </p:nvSpPr>
          <p:spPr bwMode="auto">
            <a:xfrm>
              <a:off x="7790819" y="599642"/>
              <a:ext cx="2430867"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solidFill>
                    <a:srgbClr val="1E98B0"/>
                  </a:solidFill>
                  <a:effectLst>
                    <a:outerShdw blurRad="38100" dist="19050" dir="2700000" algn="tl" rotWithShape="0">
                      <a:schemeClr val="dk1">
                        <a:alpha val="40000"/>
                      </a:schemeClr>
                    </a:outerShdw>
                  </a:effectLst>
                  <a:latin typeface="Tahoma" panose="020B0604030504040204" pitchFamily="34" charset="0"/>
                </a:rPr>
                <a:t>ata</a:t>
              </a:r>
              <a:r>
                <a:rPr lang="en-US" sz="6000" dirty="0" err="1">
                  <a:ln w="0"/>
                  <a:solidFill>
                    <a:srgbClr val="126FAC"/>
                  </a:solidFill>
                  <a:effectLst>
                    <a:outerShdw blurRad="38100" dist="19050" dir="2700000" algn="tl" rotWithShape="0">
                      <a:schemeClr val="dk1">
                        <a:alpha val="40000"/>
                      </a:schemeClr>
                    </a:outerShdw>
                  </a:effectLst>
                  <a:latin typeface="Tahoma" panose="020B0604030504040204" pitchFamily="34" charset="0"/>
                </a:rPr>
                <a:t>set</a:t>
              </a:r>
              <a:endParaRPr lang="en-IN" sz="6000" dirty="0">
                <a:ln w="0"/>
                <a:solidFill>
                  <a:srgbClr val="126FAC"/>
                </a:solidFill>
                <a:effectLst>
                  <a:outerShdw blurRad="38100" dist="19050" dir="2700000" algn="tl" rotWithShape="0">
                    <a:schemeClr val="dk1">
                      <a:alpha val="40000"/>
                    </a:schemeClr>
                  </a:outerShdw>
                </a:effectLst>
                <a:latin typeface="Tahoma" panose="020B0604030504040204" pitchFamily="34" charset="0"/>
              </a:endParaRPr>
            </a:p>
          </p:txBody>
        </p:sp>
        <p:sp>
          <p:nvSpPr>
            <p:cNvPr id="7" name="TextBox 6">
              <a:extLst>
                <a:ext uri="{FF2B5EF4-FFF2-40B4-BE49-F238E27FC236}">
                  <a16:creationId xmlns:a16="http://schemas.microsoft.com/office/drawing/2014/main" id="{7EF49C22-53FB-3762-273C-364DE06CD324}"/>
                </a:ext>
              </a:extLst>
            </p:cNvPr>
            <p:cNvSpPr txBox="1"/>
            <p:nvPr/>
          </p:nvSpPr>
          <p:spPr bwMode="auto">
            <a:xfrm>
              <a:off x="6836229" y="1382486"/>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solidFill>
                    <a:srgbClr val="2A4D77"/>
                  </a:solidFill>
                  <a:effectLst>
                    <a:outerShdw blurRad="38100" dist="19050" dir="2700000" algn="tl" rotWithShape="0">
                      <a:schemeClr val="dk1">
                        <a:alpha val="40000"/>
                      </a:schemeClr>
                    </a:outerShdw>
                  </a:effectLst>
                  <a:latin typeface="Tahoma" panose="020B0604030504040204" pitchFamily="34" charset="0"/>
                </a:rPr>
                <a:t>D</a:t>
              </a:r>
              <a:endParaRPr lang="en-IN" sz="1600" b="1" i="1" dirty="0">
                <a:solidFill>
                  <a:srgbClr val="2A4D77"/>
                </a:solidFill>
                <a:latin typeface="Tahoma" panose="020B0604030504040204" pitchFamily="34" charset="0"/>
              </a:endParaRPr>
            </a:p>
          </p:txBody>
        </p:sp>
        <p:sp>
          <p:nvSpPr>
            <p:cNvPr id="8" name="TextBox 7">
              <a:extLst>
                <a:ext uri="{FF2B5EF4-FFF2-40B4-BE49-F238E27FC236}">
                  <a16:creationId xmlns:a16="http://schemas.microsoft.com/office/drawing/2014/main" id="{99E1533E-602C-F391-CC44-143EFE3320AD}"/>
                </a:ext>
              </a:extLst>
            </p:cNvPr>
            <p:cNvSpPr txBox="1"/>
            <p:nvPr/>
          </p:nvSpPr>
          <p:spPr bwMode="auto">
            <a:xfrm>
              <a:off x="7790819" y="1933901"/>
              <a:ext cx="3465010"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solidFill>
                    <a:srgbClr val="1E98B0"/>
                  </a:solidFill>
                  <a:effectLst>
                    <a:outerShdw blurRad="38100" dist="19050" dir="2700000" algn="tl" rotWithShape="0">
                      <a:schemeClr val="dk1">
                        <a:alpha val="40000"/>
                      </a:schemeClr>
                    </a:outerShdw>
                  </a:effectLst>
                  <a:latin typeface="Tahoma" panose="020B0604030504040204" pitchFamily="34" charset="0"/>
                </a:rPr>
                <a:t>escri</a:t>
              </a:r>
              <a:r>
                <a:rPr lang="en-US" sz="6000" dirty="0" err="1">
                  <a:ln w="0"/>
                  <a:solidFill>
                    <a:srgbClr val="126FAC"/>
                  </a:solidFill>
                  <a:effectLst>
                    <a:outerShdw blurRad="38100" dist="19050" dir="2700000" algn="tl" rotWithShape="0">
                      <a:schemeClr val="dk1">
                        <a:alpha val="40000"/>
                      </a:schemeClr>
                    </a:outerShdw>
                  </a:effectLst>
                  <a:latin typeface="Tahoma" panose="020B0604030504040204" pitchFamily="34" charset="0"/>
                </a:rPr>
                <a:t>ption</a:t>
              </a:r>
              <a:endParaRPr lang="en-IN" sz="6000" dirty="0">
                <a:ln w="0"/>
                <a:solidFill>
                  <a:srgbClr val="126FAC"/>
                </a:solidFill>
                <a:effectLst>
                  <a:outerShdw blurRad="38100" dist="19050" dir="2700000" algn="tl" rotWithShape="0">
                    <a:schemeClr val="dk1">
                      <a:alpha val="40000"/>
                    </a:schemeClr>
                  </a:outerShdw>
                </a:effectLst>
                <a:latin typeface="Tahoma" panose="020B0604030504040204" pitchFamily="34" charset="0"/>
              </a:endParaRPr>
            </a:p>
          </p:txBody>
        </p:sp>
      </p:grpSp>
      <p:sp>
        <p:nvSpPr>
          <p:cNvPr id="9" name="TextBox 8">
            <a:extLst>
              <a:ext uri="{FF2B5EF4-FFF2-40B4-BE49-F238E27FC236}">
                <a16:creationId xmlns:a16="http://schemas.microsoft.com/office/drawing/2014/main" id="{80C6D0F1-1A92-8C77-D8B5-48636E7B24FB}"/>
              </a:ext>
            </a:extLst>
          </p:cNvPr>
          <p:cNvSpPr txBox="1"/>
          <p:nvPr/>
        </p:nvSpPr>
        <p:spPr bwMode="auto">
          <a:xfrm>
            <a:off x="179611" y="2872087"/>
            <a:ext cx="11832773" cy="1643527"/>
          </a:xfrm>
          <a:prstGeom prst="rect">
            <a:avLst/>
          </a:prstGeom>
          <a:gradFill flip="none" rotWithShape="1">
            <a:gsLst>
              <a:gs pos="0">
                <a:srgbClr val="1B96AF">
                  <a:tint val="66000"/>
                  <a:satMod val="160000"/>
                </a:srgbClr>
              </a:gs>
              <a:gs pos="50000">
                <a:srgbClr val="1B96AF">
                  <a:tint val="44500"/>
                  <a:satMod val="160000"/>
                </a:srgbClr>
              </a:gs>
              <a:gs pos="100000">
                <a:srgbClr val="1B96AF">
                  <a:tint val="23500"/>
                  <a:satMod val="160000"/>
                </a:srgbClr>
              </a:gs>
            </a:gsLst>
            <a:lin ang="2700000" scaled="1"/>
            <a:tileRect/>
          </a:gradFill>
          <a:ln w="28575">
            <a:solidFill>
              <a:srgbClr val="294B74"/>
            </a:solidFill>
            <a:miter lim="800000"/>
            <a:headEnd/>
            <a:tailEnd/>
          </a:ln>
          <a:effectLst>
            <a:outerShdw blurRad="50800" dist="38100" dir="2700000" algn="tl" rotWithShape="0">
              <a:prstClr val="black">
                <a:alpha val="40000"/>
              </a:prstClr>
            </a:outerShdw>
          </a:effectLst>
        </p:spPr>
        <p:txBody>
          <a:bodyPr wrap="square" rtlCol="0">
            <a:spAutoFit/>
          </a:bodyPr>
          <a:lstStyle/>
          <a:p>
            <a:pPr marL="342900" indent="-342900">
              <a:buFont typeface="+mj-lt"/>
              <a:buAutoNum type="arabicPeriod"/>
            </a:pPr>
            <a:r>
              <a:rPr lang="en-GB" sz="1400" dirty="0">
                <a:latin typeface="Tahoma" panose="020B0604030504040204" pitchFamily="34" charset="0"/>
                <a:ea typeface="Tahoma" panose="020B0604030504040204" pitchFamily="34" charset="0"/>
                <a:cs typeface="Tahoma" panose="020B0604030504040204" pitchFamily="34" charset="0"/>
              </a:rPr>
              <a:t>The data consists of the movies and TV shows available on Netflix and  Amazon Prime Platforms.  Along with the titles of Movies and TV shows, there is qualitative information like Age Rating, Language and Genre. Quantitative Information like IMDB rating and the number of subscribers rating.</a:t>
            </a:r>
          </a:p>
          <a:p>
            <a:pPr marL="342900" indent="-342900">
              <a:buFont typeface="+mj-lt"/>
              <a:buAutoNum type="arabicPeriod"/>
            </a:pPr>
            <a:r>
              <a:rPr lang="en-GB" sz="1400" dirty="0">
                <a:latin typeface="Tahoma" panose="020B0604030504040204" pitchFamily="34" charset="0"/>
                <a:ea typeface="Tahoma" panose="020B0604030504040204" pitchFamily="34" charset="0"/>
                <a:cs typeface="Tahoma" panose="020B0604030504040204" pitchFamily="34" charset="0"/>
              </a:rPr>
              <a:t>The Years in which those shows were released are the time series data. </a:t>
            </a:r>
          </a:p>
          <a:p>
            <a:pPr marL="342900" indent="-342900">
              <a:buFont typeface="+mj-lt"/>
              <a:buAutoNum type="arabicPeriod"/>
            </a:pPr>
            <a:r>
              <a:rPr lang="en-GB" sz="1400" dirty="0">
                <a:latin typeface="Tahoma" panose="020B0604030504040204" pitchFamily="34" charset="0"/>
                <a:ea typeface="Tahoma" panose="020B0604030504040204" pitchFamily="34" charset="0"/>
                <a:cs typeface="Tahoma" panose="020B0604030504040204" pitchFamily="34" charset="0"/>
              </a:rPr>
              <a:t>Overall data Included a Complete description of the shows which was needed to analyse the quality and quantity of Shows on that platform and to be able to distinguish them.</a:t>
            </a:r>
          </a:p>
          <a:p>
            <a:pPr>
              <a:spcBef>
                <a:spcPct val="20000"/>
              </a:spcBef>
              <a:buClr>
                <a:schemeClr val="accent2"/>
              </a:buClr>
            </a:pPr>
            <a:endParaRPr lang="en-IN" sz="1400" b="1" dirty="0">
              <a:solidFill>
                <a:srgbClr val="FF0000"/>
              </a:solidFill>
              <a:latin typeface="Tahoma" panose="020B0604030504040204" pitchFamily="34" charset="0"/>
            </a:endParaRPr>
          </a:p>
        </p:txBody>
      </p:sp>
      <p:sp>
        <p:nvSpPr>
          <p:cNvPr id="10" name="TextBox 9">
            <a:extLst>
              <a:ext uri="{FF2B5EF4-FFF2-40B4-BE49-F238E27FC236}">
                <a16:creationId xmlns:a16="http://schemas.microsoft.com/office/drawing/2014/main" id="{F473CCEC-D079-6EB6-D2C7-4C4B90951697}"/>
              </a:ext>
            </a:extLst>
          </p:cNvPr>
          <p:cNvSpPr txBox="1"/>
          <p:nvPr/>
        </p:nvSpPr>
        <p:spPr bwMode="auto">
          <a:xfrm>
            <a:off x="179613" y="5093193"/>
            <a:ext cx="11832771" cy="1384995"/>
          </a:xfrm>
          <a:prstGeom prst="rect">
            <a:avLst/>
          </a:prstGeom>
          <a:gradFill flip="none" rotWithShape="1">
            <a:gsLst>
              <a:gs pos="0">
                <a:srgbClr val="1B96AF">
                  <a:tint val="66000"/>
                  <a:satMod val="160000"/>
                </a:srgbClr>
              </a:gs>
              <a:gs pos="50000">
                <a:srgbClr val="1B96AF">
                  <a:tint val="44500"/>
                  <a:satMod val="160000"/>
                </a:srgbClr>
              </a:gs>
              <a:gs pos="100000">
                <a:srgbClr val="1B96AF">
                  <a:tint val="23500"/>
                  <a:satMod val="160000"/>
                </a:srgbClr>
              </a:gs>
            </a:gsLst>
            <a:lin ang="2700000" scaled="1"/>
            <a:tileRect/>
          </a:gradFill>
          <a:ln w="28575">
            <a:solidFill>
              <a:srgbClr val="294B74"/>
            </a:solidFill>
            <a:miter lim="800000"/>
            <a:headEnd/>
            <a:tailEnd/>
          </a:ln>
          <a:effectLst>
            <a:outerShdw blurRad="50800" dist="38100" dir="2700000" algn="tl" rotWithShape="0">
              <a:prstClr val="black">
                <a:alpha val="40000"/>
              </a:prstClr>
            </a:outerShdw>
          </a:effectLst>
        </p:spPr>
        <p:txBody>
          <a:bodyPr wrap="square" rtlCol="0">
            <a:spAutoFit/>
          </a:bodyPr>
          <a:lstStyle>
            <a:defPPr>
              <a:defRPr lang="zh-CN"/>
            </a:defPPr>
            <a:lvl1pPr>
              <a:defRPr sz="1400">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mj-lt"/>
              <a:buAutoNum type="arabicPeriod"/>
            </a:pPr>
            <a:r>
              <a:rPr lang="en-GB" dirty="0"/>
              <a:t>Several online, excel and Power BI tools were used in order to understand the data.</a:t>
            </a:r>
          </a:p>
          <a:p>
            <a:pPr marL="342900" indent="-342900">
              <a:buFont typeface="+mj-lt"/>
              <a:buAutoNum type="arabicPeriod"/>
            </a:pPr>
            <a:r>
              <a:rPr lang="en-GB" dirty="0"/>
              <a:t>A few columns were removed in order to reduce the data. </a:t>
            </a:r>
          </a:p>
          <a:p>
            <a:pPr marL="342900" indent="-342900">
              <a:buFont typeface="+mj-lt"/>
              <a:buAutoNum type="arabicPeriod"/>
            </a:pPr>
            <a:r>
              <a:rPr lang="en-GB" dirty="0"/>
              <a:t>Different sorts of Calculations were done to add a new column in order to compare both platforms.</a:t>
            </a:r>
          </a:p>
          <a:p>
            <a:pPr marL="342900" indent="-342900">
              <a:buFont typeface="+mj-lt"/>
              <a:buAutoNum type="arabicPeriod"/>
            </a:pPr>
            <a:r>
              <a:rPr lang="en-GB" dirty="0"/>
              <a:t>The genre Column was split (comma as a delimiter) and unpivoted to get the accurate result of a specific type of genre by using Power BI.</a:t>
            </a:r>
          </a:p>
          <a:p>
            <a:pPr marL="342900" indent="-342900">
              <a:buFont typeface="+mj-lt"/>
              <a:buAutoNum type="arabicPeriod"/>
            </a:pPr>
            <a:r>
              <a:rPr lang="en-GB" dirty="0"/>
              <a:t>For the Language of the show, there were so many nominal categories and hence they were segregated into three major categories with the help of the excel tool.</a:t>
            </a:r>
          </a:p>
        </p:txBody>
      </p:sp>
      <p:sp>
        <p:nvSpPr>
          <p:cNvPr id="23" name="TextBox 22">
            <a:extLst>
              <a:ext uri="{FF2B5EF4-FFF2-40B4-BE49-F238E27FC236}">
                <a16:creationId xmlns:a16="http://schemas.microsoft.com/office/drawing/2014/main" id="{7C72F09F-8D4A-5705-8308-0B293A632529}"/>
              </a:ext>
            </a:extLst>
          </p:cNvPr>
          <p:cNvSpPr txBox="1"/>
          <p:nvPr/>
        </p:nvSpPr>
        <p:spPr bwMode="auto">
          <a:xfrm>
            <a:off x="179611" y="4689346"/>
            <a:ext cx="2993571" cy="566309"/>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GB" sz="1400" b="1" dirty="0">
                <a:latin typeface="Tahoma" panose="020B0604030504040204" pitchFamily="34" charset="0"/>
                <a:ea typeface="Tahoma" panose="020B0604030504040204" pitchFamily="34" charset="0"/>
                <a:cs typeface="Tahoma" panose="020B0604030504040204" pitchFamily="34" charset="0"/>
              </a:rPr>
              <a:t>DATASET PREPROCESSING</a:t>
            </a:r>
            <a:r>
              <a:rPr lang="en-GB" sz="1400" dirty="0">
                <a:latin typeface="Tahoma" panose="020B0604030504040204" pitchFamily="34" charset="0"/>
                <a:ea typeface="Tahoma" panose="020B0604030504040204" pitchFamily="34" charset="0"/>
                <a:cs typeface="Tahoma" panose="020B0604030504040204" pitchFamily="34" charset="0"/>
              </a:rPr>
              <a:t>:-</a:t>
            </a:r>
          </a:p>
          <a:p>
            <a:pPr>
              <a:spcBef>
                <a:spcPct val="20000"/>
              </a:spcBef>
              <a:buClr>
                <a:schemeClr val="accent2"/>
              </a:buClr>
            </a:pPr>
            <a:endParaRPr lang="en-IN" sz="1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8825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6B6D43-CCBB-D0D0-9ED5-F735B40E2362}"/>
              </a:ext>
            </a:extLst>
          </p:cNvPr>
          <p:cNvSpPr>
            <a:spLocks noGrp="1"/>
          </p:cNvSpPr>
          <p:nvPr>
            <p:ph type="sldNum" sz="quarter" idx="11"/>
          </p:nvPr>
        </p:nvSpPr>
        <p:spPr/>
        <p:txBody>
          <a:bodyPr/>
          <a:lstStyle/>
          <a:p>
            <a:fld id="{E2534D79-9090-4EF5-9255-568EFDCE6E9D}" type="slidenum">
              <a:rPr lang="en-US" altLang="zh-CN" smtClean="0"/>
              <a:pPr/>
              <a:t>4</a:t>
            </a:fld>
            <a:endParaRPr lang="en-US" altLang="zh-CN"/>
          </a:p>
        </p:txBody>
      </p:sp>
      <p:sp>
        <p:nvSpPr>
          <p:cNvPr id="3" name="TextBox 2">
            <a:extLst>
              <a:ext uri="{FF2B5EF4-FFF2-40B4-BE49-F238E27FC236}">
                <a16:creationId xmlns:a16="http://schemas.microsoft.com/office/drawing/2014/main" id="{9E55072B-7B89-E209-AED1-FB6B2E3D8232}"/>
              </a:ext>
            </a:extLst>
          </p:cNvPr>
          <p:cNvSpPr txBox="1"/>
          <p:nvPr/>
        </p:nvSpPr>
        <p:spPr bwMode="auto">
          <a:xfrm>
            <a:off x="0" y="-241602"/>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D</a:t>
            </a:r>
            <a:endParaRPr lang="en-IN" sz="1600" b="1" i="1" dirty="0">
              <a:latin typeface="Tahoma" panose="020B0604030504040204" pitchFamily="34" charset="0"/>
            </a:endParaRPr>
          </a:p>
        </p:txBody>
      </p:sp>
      <p:sp>
        <p:nvSpPr>
          <p:cNvPr id="4" name="TextBox 3">
            <a:extLst>
              <a:ext uri="{FF2B5EF4-FFF2-40B4-BE49-F238E27FC236}">
                <a16:creationId xmlns:a16="http://schemas.microsoft.com/office/drawing/2014/main" id="{23ED07F5-9652-518F-313E-74AADFE25226}"/>
              </a:ext>
            </a:extLst>
          </p:cNvPr>
          <p:cNvSpPr txBox="1"/>
          <p:nvPr/>
        </p:nvSpPr>
        <p:spPr bwMode="auto">
          <a:xfrm>
            <a:off x="965478" y="423355"/>
            <a:ext cx="2430867" cy="1015663"/>
          </a:xfrm>
          <a:prstGeom prst="rect">
            <a:avLst/>
          </a:prstGeom>
          <a:noFill/>
          <a:ln w="25400">
            <a:noFill/>
            <a:miter lim="800000"/>
            <a:headEnd/>
            <a:tailEnd/>
          </a:ln>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ata</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5" name="TextBox 4">
            <a:extLst>
              <a:ext uri="{FF2B5EF4-FFF2-40B4-BE49-F238E27FC236}">
                <a16:creationId xmlns:a16="http://schemas.microsoft.com/office/drawing/2014/main" id="{4B8CA05B-1729-1765-270D-A75E663A2F6F}"/>
              </a:ext>
            </a:extLst>
          </p:cNvPr>
          <p:cNvSpPr txBox="1"/>
          <p:nvPr/>
        </p:nvSpPr>
        <p:spPr bwMode="auto">
          <a:xfrm>
            <a:off x="2180911" y="-241602"/>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C</a:t>
            </a:r>
            <a:endParaRPr lang="en-IN" sz="1600" b="1" i="1" dirty="0">
              <a:latin typeface="Tahoma" panose="020B0604030504040204" pitchFamily="34" charset="0"/>
            </a:endParaRPr>
          </a:p>
        </p:txBody>
      </p:sp>
      <p:sp>
        <p:nvSpPr>
          <p:cNvPr id="6" name="TextBox 5">
            <a:extLst>
              <a:ext uri="{FF2B5EF4-FFF2-40B4-BE49-F238E27FC236}">
                <a16:creationId xmlns:a16="http://schemas.microsoft.com/office/drawing/2014/main" id="{CC862DB1-BFFA-3883-0F19-173BF71BBF15}"/>
              </a:ext>
            </a:extLst>
          </p:cNvPr>
          <p:cNvSpPr txBox="1"/>
          <p:nvPr/>
        </p:nvSpPr>
        <p:spPr bwMode="auto">
          <a:xfrm>
            <a:off x="3099078" y="423354"/>
            <a:ext cx="2996922"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leaning</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pic>
        <p:nvPicPr>
          <p:cNvPr id="7" name="Picture 6" descr="Table, calendar&#10;&#10;Description automatically generated with medium confidence">
            <a:extLst>
              <a:ext uri="{FF2B5EF4-FFF2-40B4-BE49-F238E27FC236}">
                <a16:creationId xmlns:a16="http://schemas.microsoft.com/office/drawing/2014/main" id="{A765F9CD-19B9-57C7-B581-6E7837B30875}"/>
              </a:ext>
            </a:extLst>
          </p:cNvPr>
          <p:cNvPicPr>
            <a:picLocks noChangeAspect="1"/>
          </p:cNvPicPr>
          <p:nvPr/>
        </p:nvPicPr>
        <p:blipFill rotWithShape="1">
          <a:blip r:embed="rId2">
            <a:extLst>
              <a:ext uri="{28A0092B-C50C-407E-A947-70E740481C1C}">
                <a14:useLocalDpi xmlns:a14="http://schemas.microsoft.com/office/drawing/2010/main" val="0"/>
              </a:ext>
            </a:extLst>
          </a:blip>
          <a:srcRect r="458" b="45675"/>
          <a:stretch/>
        </p:blipFill>
        <p:spPr>
          <a:xfrm>
            <a:off x="61945" y="1859985"/>
            <a:ext cx="3492560" cy="313803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F05698D2-9779-A7A8-8C13-24CD34050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523" y="1859985"/>
            <a:ext cx="2039324" cy="2408227"/>
          </a:xfrm>
          <a:prstGeom prst="rect">
            <a:avLst/>
          </a:prstGeom>
        </p:spPr>
      </p:pic>
      <p:pic>
        <p:nvPicPr>
          <p:cNvPr id="9" name="Picture 8">
            <a:extLst>
              <a:ext uri="{FF2B5EF4-FFF2-40B4-BE49-F238E27FC236}">
                <a16:creationId xmlns:a16="http://schemas.microsoft.com/office/drawing/2014/main" id="{A35FDFD5-8461-07EC-4105-BD97DE624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588" y="2974109"/>
            <a:ext cx="5346741" cy="3426691"/>
          </a:xfrm>
          <a:prstGeom prst="rect">
            <a:avLst/>
          </a:prstGeom>
        </p:spPr>
      </p:pic>
      <p:pic>
        <p:nvPicPr>
          <p:cNvPr id="11" name="Picture 10">
            <a:extLst>
              <a:ext uri="{FF2B5EF4-FFF2-40B4-BE49-F238E27FC236}">
                <a16:creationId xmlns:a16="http://schemas.microsoft.com/office/drawing/2014/main" id="{2012FBE7-3C2D-706F-B81E-F76B15C71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018" y="-230279"/>
            <a:ext cx="6001883" cy="2961088"/>
          </a:xfrm>
          <a:prstGeom prst="rect">
            <a:avLst/>
          </a:prstGeom>
        </p:spPr>
      </p:pic>
    </p:spTree>
    <p:extLst>
      <p:ext uri="{BB962C8B-B14F-4D97-AF65-F5344CB8AC3E}">
        <p14:creationId xmlns:p14="http://schemas.microsoft.com/office/powerpoint/2010/main" val="146962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13092D-33C5-4F7D-0F07-8C69D6674FDE}"/>
              </a:ext>
            </a:extLst>
          </p:cNvPr>
          <p:cNvSpPr>
            <a:spLocks noGrp="1"/>
          </p:cNvSpPr>
          <p:nvPr>
            <p:ph type="sldNum" sz="quarter" idx="11"/>
          </p:nvPr>
        </p:nvSpPr>
        <p:spPr/>
        <p:txBody>
          <a:bodyPr/>
          <a:lstStyle/>
          <a:p>
            <a:fld id="{E2534D79-9090-4EF5-9255-568EFDCE6E9D}" type="slidenum">
              <a:rPr lang="en-US" altLang="zh-CN" smtClean="0"/>
              <a:pPr/>
              <a:t>5</a:t>
            </a:fld>
            <a:endParaRPr lang="en-US" altLang="zh-CN"/>
          </a:p>
        </p:txBody>
      </p:sp>
    </p:spTree>
    <p:extLst>
      <p:ext uri="{BB962C8B-B14F-4D97-AF65-F5344CB8AC3E}">
        <p14:creationId xmlns:p14="http://schemas.microsoft.com/office/powerpoint/2010/main" val="274497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340C0C-C26B-D63F-121F-3FB58076C379}"/>
              </a:ext>
            </a:extLst>
          </p:cNvPr>
          <p:cNvSpPr>
            <a:spLocks noGrp="1"/>
          </p:cNvSpPr>
          <p:nvPr>
            <p:ph type="sldNum" sz="quarter" idx="11"/>
          </p:nvPr>
        </p:nvSpPr>
        <p:spPr/>
        <p:txBody>
          <a:bodyPr/>
          <a:lstStyle/>
          <a:p>
            <a:fld id="{E2534D79-9090-4EF5-9255-568EFDCE6E9D}" type="slidenum">
              <a:rPr lang="en-US" altLang="zh-CN" smtClean="0"/>
              <a:pPr/>
              <a:t>6</a:t>
            </a:fld>
            <a:endParaRPr lang="en-US" altLang="zh-CN"/>
          </a:p>
        </p:txBody>
      </p:sp>
      <p:sp>
        <p:nvSpPr>
          <p:cNvPr id="4" name="TextBox 3">
            <a:extLst>
              <a:ext uri="{FF2B5EF4-FFF2-40B4-BE49-F238E27FC236}">
                <a16:creationId xmlns:a16="http://schemas.microsoft.com/office/drawing/2014/main" id="{9864435E-820C-4A6C-1457-3975A93A6BD4}"/>
              </a:ext>
            </a:extLst>
          </p:cNvPr>
          <p:cNvSpPr txBox="1"/>
          <p:nvPr/>
        </p:nvSpPr>
        <p:spPr bwMode="auto">
          <a:xfrm>
            <a:off x="279416" y="2581256"/>
            <a:ext cx="1222380" cy="923330"/>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0" indent="0">
              <a:buNone/>
            </a:pPr>
            <a:r>
              <a:rPr lang="en-GB" b="1" dirty="0"/>
              <a:t>Simran’s</a:t>
            </a:r>
            <a:r>
              <a:rPr lang="en-GB" dirty="0"/>
              <a:t> </a:t>
            </a:r>
          </a:p>
          <a:p>
            <a:pPr marL="0" indent="0">
              <a:buNone/>
            </a:pPr>
            <a:endParaRPr lang="en-GB" dirty="0"/>
          </a:p>
          <a:p>
            <a:pPr marL="0" indent="0" algn="r">
              <a:buNone/>
            </a:pPr>
            <a:r>
              <a:rPr lang="en-GB" dirty="0"/>
              <a:t> </a:t>
            </a:r>
          </a:p>
        </p:txBody>
      </p:sp>
      <p:pic>
        <p:nvPicPr>
          <p:cNvPr id="5" name="Graphic 4" descr="Bar graph with upward trend">
            <a:extLst>
              <a:ext uri="{FF2B5EF4-FFF2-40B4-BE49-F238E27FC236}">
                <a16:creationId xmlns:a16="http://schemas.microsoft.com/office/drawing/2014/main" id="{CAA4ED35-120A-823B-C5F6-BAD3AA1B2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0943" y="2468986"/>
            <a:ext cx="668868" cy="492932"/>
          </a:xfrm>
          <a:prstGeom prst="rect">
            <a:avLst/>
          </a:prstGeom>
        </p:spPr>
      </p:pic>
      <p:sp>
        <p:nvSpPr>
          <p:cNvPr id="6" name="Speech Bubble: Rectangle 5">
            <a:extLst>
              <a:ext uri="{FF2B5EF4-FFF2-40B4-BE49-F238E27FC236}">
                <a16:creationId xmlns:a16="http://schemas.microsoft.com/office/drawing/2014/main" id="{66706DE0-19C8-6041-EAE6-501451274577}"/>
              </a:ext>
            </a:extLst>
          </p:cNvPr>
          <p:cNvSpPr/>
          <p:nvPr/>
        </p:nvSpPr>
        <p:spPr bwMode="auto">
          <a:xfrm>
            <a:off x="341596" y="3138640"/>
            <a:ext cx="2805099" cy="2328333"/>
          </a:xfrm>
          <a:prstGeom prst="wedgeRectCallout">
            <a:avLst>
              <a:gd name="adj1" fmla="val -29003"/>
              <a:gd name="adj2" fmla="val 82955"/>
            </a:avLst>
          </a:prstGeom>
          <a:gradFill flip="none" rotWithShape="1">
            <a:gsLst>
              <a:gs pos="0">
                <a:srgbClr val="2A9DF4">
                  <a:tint val="66000"/>
                  <a:satMod val="160000"/>
                </a:srgbClr>
              </a:gs>
              <a:gs pos="50000">
                <a:srgbClr val="2A9DF4">
                  <a:tint val="44500"/>
                  <a:satMod val="160000"/>
                </a:srgbClr>
              </a:gs>
              <a:gs pos="100000">
                <a:srgbClr val="2A9DF4">
                  <a:tint val="23500"/>
                  <a:satMod val="160000"/>
                </a:srgbClr>
              </a:gs>
            </a:gsLst>
            <a:lin ang="0" scaled="1"/>
            <a:tileRect/>
          </a:gradFill>
          <a:ln w="28575">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pic>
        <p:nvPicPr>
          <p:cNvPr id="8" name="Picture 7">
            <a:extLst>
              <a:ext uri="{FF2B5EF4-FFF2-40B4-BE49-F238E27FC236}">
                <a16:creationId xmlns:a16="http://schemas.microsoft.com/office/drawing/2014/main" id="{F8E69C96-004E-62C9-E62C-E56F83DDD8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67" y="31105"/>
            <a:ext cx="5242984" cy="1838325"/>
          </a:xfrm>
          <a:prstGeom prst="rect">
            <a:avLst/>
          </a:prstGeom>
        </p:spPr>
      </p:pic>
      <p:sp>
        <p:nvSpPr>
          <p:cNvPr id="9" name="TextBox 8">
            <a:extLst>
              <a:ext uri="{FF2B5EF4-FFF2-40B4-BE49-F238E27FC236}">
                <a16:creationId xmlns:a16="http://schemas.microsoft.com/office/drawing/2014/main" id="{4D1BD1CD-37C4-401C-7C44-E3CEF2889038}"/>
              </a:ext>
            </a:extLst>
          </p:cNvPr>
          <p:cNvSpPr txBox="1"/>
          <p:nvPr/>
        </p:nvSpPr>
        <p:spPr bwMode="auto">
          <a:xfrm>
            <a:off x="4933948" y="226706"/>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V</a:t>
            </a:r>
            <a:endParaRPr lang="en-IN" sz="1600" b="1" i="1" dirty="0">
              <a:solidFill>
                <a:srgbClr val="FF0000"/>
              </a:solidFill>
              <a:latin typeface="Tahoma" panose="020B0604030504040204" pitchFamily="34" charset="0"/>
            </a:endParaRPr>
          </a:p>
        </p:txBody>
      </p:sp>
      <p:sp>
        <p:nvSpPr>
          <p:cNvPr id="10" name="TextBox 9">
            <a:extLst>
              <a:ext uri="{FF2B5EF4-FFF2-40B4-BE49-F238E27FC236}">
                <a16:creationId xmlns:a16="http://schemas.microsoft.com/office/drawing/2014/main" id="{6106A2EB-3264-372C-2C94-773A74569751}"/>
              </a:ext>
            </a:extLst>
          </p:cNvPr>
          <p:cNvSpPr txBox="1"/>
          <p:nvPr/>
        </p:nvSpPr>
        <p:spPr bwMode="auto">
          <a:xfrm>
            <a:off x="460645" y="3083240"/>
            <a:ext cx="2686050" cy="2086725"/>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endParaRPr lang="en-US" b="0" i="0" dirty="0">
              <a:solidFill>
                <a:srgbClr val="242424"/>
              </a:solidFill>
              <a:effectLst/>
              <a:latin typeface="-apple-system"/>
            </a:endParaRPr>
          </a:p>
          <a:p>
            <a:pPr>
              <a:spcBef>
                <a:spcPct val="20000"/>
              </a:spcBef>
              <a:buClr>
                <a:schemeClr val="accent2"/>
              </a:buClr>
            </a:pPr>
            <a:r>
              <a:rPr lang="en-US" b="0" i="0" dirty="0">
                <a:solidFill>
                  <a:srgbClr val="242424"/>
                </a:solidFill>
                <a:effectLst/>
                <a:latin typeface="-apple-system"/>
              </a:rPr>
              <a:t>I have used a bar chart to compare the percentages among different categories which makes it easier to analyze the information</a:t>
            </a:r>
            <a:endParaRPr lang="en-IN" b="1" dirty="0">
              <a:solidFill>
                <a:srgbClr val="FF0000"/>
              </a:solidFill>
              <a:latin typeface="Tahoma" panose="020B0604030504040204" pitchFamily="34" charset="0"/>
            </a:endParaRPr>
          </a:p>
        </p:txBody>
      </p:sp>
      <p:sp>
        <p:nvSpPr>
          <p:cNvPr id="12" name="Speech Bubble: Rectangle 11">
            <a:extLst>
              <a:ext uri="{FF2B5EF4-FFF2-40B4-BE49-F238E27FC236}">
                <a16:creationId xmlns:a16="http://schemas.microsoft.com/office/drawing/2014/main" id="{F07F6ED9-8BD3-EDD5-235D-8E4C6A816279}"/>
              </a:ext>
            </a:extLst>
          </p:cNvPr>
          <p:cNvSpPr/>
          <p:nvPr/>
        </p:nvSpPr>
        <p:spPr bwMode="auto">
          <a:xfrm>
            <a:off x="6466230" y="3153334"/>
            <a:ext cx="2707243" cy="2328333"/>
          </a:xfrm>
          <a:prstGeom prst="wedgeRectCallout">
            <a:avLst>
              <a:gd name="adj1" fmla="val -29003"/>
              <a:gd name="adj2" fmla="val 82955"/>
            </a:avLst>
          </a:prstGeom>
          <a:gradFill flip="none" rotWithShape="1">
            <a:gsLst>
              <a:gs pos="0">
                <a:srgbClr val="2A9DF4">
                  <a:tint val="66000"/>
                  <a:satMod val="160000"/>
                </a:srgbClr>
              </a:gs>
              <a:gs pos="50000">
                <a:srgbClr val="2A9DF4">
                  <a:tint val="44500"/>
                  <a:satMod val="160000"/>
                </a:srgbClr>
              </a:gs>
              <a:gs pos="100000">
                <a:srgbClr val="2A9DF4">
                  <a:tint val="23500"/>
                  <a:satMod val="160000"/>
                </a:srgbClr>
              </a:gs>
            </a:gsLst>
            <a:lin ang="18900000" scaled="1"/>
            <a:tileRect/>
          </a:gradFill>
          <a:ln w="28575">
            <a:solidFill>
              <a:schemeClr val="tx1">
                <a:lumMod val="95000"/>
                <a:lumOff val="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E165ECDD-DE04-4C70-349B-C4D6D99A72C4}"/>
              </a:ext>
            </a:extLst>
          </p:cNvPr>
          <p:cNvSpPr txBox="1"/>
          <p:nvPr/>
        </p:nvSpPr>
        <p:spPr bwMode="auto">
          <a:xfrm>
            <a:off x="6708786" y="2502983"/>
            <a:ext cx="1527175" cy="36933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GB" b="1" dirty="0" err="1"/>
              <a:t>Yuetong’s</a:t>
            </a:r>
            <a:endParaRPr lang="en-IN" b="1" dirty="0"/>
          </a:p>
        </p:txBody>
      </p:sp>
      <p:sp>
        <p:nvSpPr>
          <p:cNvPr id="15" name="TextBox 14">
            <a:extLst>
              <a:ext uri="{FF2B5EF4-FFF2-40B4-BE49-F238E27FC236}">
                <a16:creationId xmlns:a16="http://schemas.microsoft.com/office/drawing/2014/main" id="{DEDCCDAE-1646-B4FA-E416-E234F710EBDD}"/>
              </a:ext>
            </a:extLst>
          </p:cNvPr>
          <p:cNvSpPr txBox="1"/>
          <p:nvPr/>
        </p:nvSpPr>
        <p:spPr bwMode="auto">
          <a:xfrm>
            <a:off x="3632198" y="2530786"/>
            <a:ext cx="1686983" cy="36933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b="1" dirty="0"/>
              <a:t>Preethi’s</a:t>
            </a:r>
            <a:endParaRPr lang="en-IN" b="1" dirty="0"/>
          </a:p>
        </p:txBody>
      </p:sp>
      <p:pic>
        <p:nvPicPr>
          <p:cNvPr id="17" name="Graphic 16" descr="Pyramid with levels">
            <a:extLst>
              <a:ext uri="{FF2B5EF4-FFF2-40B4-BE49-F238E27FC236}">
                <a16:creationId xmlns:a16="http://schemas.microsoft.com/office/drawing/2014/main" id="{68620309-7F42-4A07-833F-5A71AF9B08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4976" y="2260310"/>
            <a:ext cx="641892" cy="641892"/>
          </a:xfrm>
          <a:prstGeom prst="rect">
            <a:avLst/>
          </a:prstGeom>
        </p:spPr>
      </p:pic>
      <p:sp>
        <p:nvSpPr>
          <p:cNvPr id="18" name="TextBox 17">
            <a:extLst>
              <a:ext uri="{FF2B5EF4-FFF2-40B4-BE49-F238E27FC236}">
                <a16:creationId xmlns:a16="http://schemas.microsoft.com/office/drawing/2014/main" id="{B40F2244-4F61-A60F-78B1-7C05DF9E0FBA}"/>
              </a:ext>
            </a:extLst>
          </p:cNvPr>
          <p:cNvSpPr txBox="1"/>
          <p:nvPr/>
        </p:nvSpPr>
        <p:spPr bwMode="auto">
          <a:xfrm>
            <a:off x="6601671" y="3264878"/>
            <a:ext cx="2868083" cy="2031325"/>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dirty="0">
                <a:solidFill>
                  <a:srgbClr val="242424"/>
                </a:solidFill>
                <a:latin typeface="-apple-system"/>
              </a:rPr>
              <a:t>The selecting bar graphs were chosen because it provides a better comparison and a clear picture of the differences between the three languages.</a:t>
            </a:r>
            <a:endParaRPr lang="en-IN" dirty="0">
              <a:solidFill>
                <a:srgbClr val="242424"/>
              </a:solidFill>
              <a:latin typeface="-apple-system"/>
            </a:endParaRPr>
          </a:p>
        </p:txBody>
      </p:sp>
      <p:sp>
        <p:nvSpPr>
          <p:cNvPr id="20" name="TextBox 19">
            <a:extLst>
              <a:ext uri="{FF2B5EF4-FFF2-40B4-BE49-F238E27FC236}">
                <a16:creationId xmlns:a16="http://schemas.microsoft.com/office/drawing/2014/main" id="{0B2CDD8E-FDAF-D539-AD92-78596B9078B6}"/>
              </a:ext>
            </a:extLst>
          </p:cNvPr>
          <p:cNvSpPr txBox="1"/>
          <p:nvPr/>
        </p:nvSpPr>
        <p:spPr bwMode="auto">
          <a:xfrm>
            <a:off x="5719239" y="903356"/>
            <a:ext cx="1924047"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isual</a:t>
            </a:r>
            <a:r>
              <a:rPr lang="en-US" sz="6000" dirty="0">
                <a:ln w="0"/>
                <a:effectLst>
                  <a:outerShdw blurRad="38100" dist="19050" dir="2700000" algn="tl" rotWithShape="0">
                    <a:schemeClr val="dk1">
                      <a:alpha val="40000"/>
                    </a:schemeClr>
                  </a:outerShdw>
                </a:effectLst>
                <a:latin typeface="Tahoma" panose="020B0604030504040204" pitchFamily="34" charset="0"/>
              </a:rPr>
              <a:t> </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21" name="TextBox 20">
            <a:extLst>
              <a:ext uri="{FF2B5EF4-FFF2-40B4-BE49-F238E27FC236}">
                <a16:creationId xmlns:a16="http://schemas.microsoft.com/office/drawing/2014/main" id="{83297EBA-B6B6-E555-4997-496406916539}"/>
              </a:ext>
            </a:extLst>
          </p:cNvPr>
          <p:cNvSpPr txBox="1"/>
          <p:nvPr/>
        </p:nvSpPr>
        <p:spPr bwMode="auto">
          <a:xfrm>
            <a:off x="7457024" y="226706"/>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J</a:t>
            </a:r>
            <a:endParaRPr lang="en-IN" sz="1600" b="1" i="1" dirty="0">
              <a:solidFill>
                <a:srgbClr val="FF0000"/>
              </a:solidFill>
              <a:latin typeface="Tahoma" panose="020B0604030504040204" pitchFamily="34" charset="0"/>
            </a:endParaRPr>
          </a:p>
        </p:txBody>
      </p:sp>
      <p:sp>
        <p:nvSpPr>
          <p:cNvPr id="22" name="TextBox 21">
            <a:extLst>
              <a:ext uri="{FF2B5EF4-FFF2-40B4-BE49-F238E27FC236}">
                <a16:creationId xmlns:a16="http://schemas.microsoft.com/office/drawing/2014/main" id="{61133053-3E31-2DBA-9D92-90CFE8C0417A}"/>
              </a:ext>
            </a:extLst>
          </p:cNvPr>
          <p:cNvSpPr txBox="1"/>
          <p:nvPr/>
        </p:nvSpPr>
        <p:spPr bwMode="auto">
          <a:xfrm>
            <a:off x="8076668" y="862017"/>
            <a:ext cx="3905781"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ustification</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pic>
        <p:nvPicPr>
          <p:cNvPr id="23" name="Graphic 22" descr="Bar graph with upward trend">
            <a:extLst>
              <a:ext uri="{FF2B5EF4-FFF2-40B4-BE49-F238E27FC236}">
                <a16:creationId xmlns:a16="http://schemas.microsoft.com/office/drawing/2014/main" id="{98E3DCF3-87A5-8400-DB78-7812D8622A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31688" y="2364906"/>
            <a:ext cx="668868" cy="492932"/>
          </a:xfrm>
          <a:prstGeom prst="rect">
            <a:avLst/>
          </a:prstGeom>
        </p:spPr>
      </p:pic>
      <p:grpSp>
        <p:nvGrpSpPr>
          <p:cNvPr id="3" name="Group 2">
            <a:extLst>
              <a:ext uri="{FF2B5EF4-FFF2-40B4-BE49-F238E27FC236}">
                <a16:creationId xmlns:a16="http://schemas.microsoft.com/office/drawing/2014/main" id="{B0056BFB-4AFE-8FB9-75A7-9EDDCC11E541}"/>
              </a:ext>
            </a:extLst>
          </p:cNvPr>
          <p:cNvGrpSpPr/>
          <p:nvPr/>
        </p:nvGrpSpPr>
        <p:grpSpPr>
          <a:xfrm>
            <a:off x="3344321" y="3148338"/>
            <a:ext cx="2995851" cy="2328333"/>
            <a:chOff x="3961342" y="2997276"/>
            <a:chExt cx="3040589" cy="2328333"/>
          </a:xfrm>
        </p:grpSpPr>
        <p:sp>
          <p:nvSpPr>
            <p:cNvPr id="11" name="Speech Bubble: Rectangle 10">
              <a:extLst>
                <a:ext uri="{FF2B5EF4-FFF2-40B4-BE49-F238E27FC236}">
                  <a16:creationId xmlns:a16="http://schemas.microsoft.com/office/drawing/2014/main" id="{69B1AC05-2C7B-15CC-EC07-635712BF2774}"/>
                </a:ext>
              </a:extLst>
            </p:cNvPr>
            <p:cNvSpPr/>
            <p:nvPr/>
          </p:nvSpPr>
          <p:spPr bwMode="auto">
            <a:xfrm>
              <a:off x="3961342" y="2997276"/>
              <a:ext cx="3031066" cy="2328333"/>
            </a:xfrm>
            <a:prstGeom prst="wedgeRectCallout">
              <a:avLst>
                <a:gd name="adj1" fmla="val -29003"/>
                <a:gd name="adj2" fmla="val 82955"/>
              </a:avLst>
            </a:prstGeom>
            <a:gradFill flip="none" rotWithShape="1">
              <a:gsLst>
                <a:gs pos="0">
                  <a:srgbClr val="2A9DF4">
                    <a:tint val="66000"/>
                    <a:satMod val="160000"/>
                  </a:srgbClr>
                </a:gs>
                <a:gs pos="50000">
                  <a:srgbClr val="2A9DF4">
                    <a:tint val="44500"/>
                    <a:satMod val="160000"/>
                  </a:srgbClr>
                </a:gs>
                <a:gs pos="100000">
                  <a:srgbClr val="2A9DF4">
                    <a:tint val="23500"/>
                    <a:satMod val="160000"/>
                  </a:srgbClr>
                </a:gs>
              </a:gsLst>
              <a:path path="circle">
                <a:fillToRect t="100000" r="100000"/>
              </a:path>
              <a:tileRect l="-100000" b="-100000"/>
            </a:gradFill>
            <a:ln w="28575">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sp>
          <p:nvSpPr>
            <p:cNvPr id="19" name="TextBox 18">
              <a:extLst>
                <a:ext uri="{FF2B5EF4-FFF2-40B4-BE49-F238E27FC236}">
                  <a16:creationId xmlns:a16="http://schemas.microsoft.com/office/drawing/2014/main" id="{DFFED1A3-1454-4809-21EB-6EBD1F6CF629}"/>
                </a:ext>
              </a:extLst>
            </p:cNvPr>
            <p:cNvSpPr txBox="1"/>
            <p:nvPr/>
          </p:nvSpPr>
          <p:spPr bwMode="auto">
            <a:xfrm>
              <a:off x="4046004" y="3149695"/>
              <a:ext cx="2955927" cy="923330"/>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marL="285750" indent="-285750">
                <a:spcBef>
                  <a:spcPct val="20000"/>
                </a:spcBef>
                <a:buClr>
                  <a:schemeClr val="accent2"/>
                </a:buClr>
                <a:buFont typeface="Wingdings" panose="05000000000000000000" pitchFamily="2" charset="2"/>
                <a:buChar char="Ø"/>
              </a:pPr>
              <a:r>
                <a:rPr lang="en-US" dirty="0">
                  <a:solidFill>
                    <a:srgbClr val="242424"/>
                  </a:solidFill>
                  <a:latin typeface="-apple-system"/>
                </a:rPr>
                <a:t>Wanted to show the hierarchy of data which is easy to read &amp; understand</a:t>
              </a:r>
              <a:endParaRPr lang="en-IN" dirty="0">
                <a:solidFill>
                  <a:srgbClr val="242424"/>
                </a:solidFill>
                <a:latin typeface="-apple-system"/>
              </a:endParaRPr>
            </a:p>
          </p:txBody>
        </p:sp>
        <p:sp>
          <p:nvSpPr>
            <p:cNvPr id="24" name="TextBox 23">
              <a:extLst>
                <a:ext uri="{FF2B5EF4-FFF2-40B4-BE49-F238E27FC236}">
                  <a16:creationId xmlns:a16="http://schemas.microsoft.com/office/drawing/2014/main" id="{9B5BC332-6119-71F4-EFDE-733C0141455E}"/>
                </a:ext>
              </a:extLst>
            </p:cNvPr>
            <p:cNvSpPr txBox="1"/>
            <p:nvPr/>
          </p:nvSpPr>
          <p:spPr bwMode="auto">
            <a:xfrm>
              <a:off x="4036481" y="4204306"/>
              <a:ext cx="2831044" cy="923330"/>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marL="285750" indent="-285750">
                <a:spcBef>
                  <a:spcPct val="20000"/>
                </a:spcBef>
                <a:buClr>
                  <a:schemeClr val="accent2"/>
                </a:buClr>
                <a:buFont typeface="Wingdings" panose="05000000000000000000" pitchFamily="2" charset="2"/>
                <a:buChar char="Ø"/>
              </a:pPr>
              <a:r>
                <a:rPr lang="en-US" dirty="0">
                  <a:solidFill>
                    <a:srgbClr val="242424"/>
                  </a:solidFill>
                  <a:latin typeface="-apple-system"/>
                </a:rPr>
                <a:t>A bar Graph is chosen because it’s easy to compare 2 categories. </a:t>
              </a:r>
              <a:endParaRPr lang="en-IN" dirty="0">
                <a:solidFill>
                  <a:srgbClr val="242424"/>
                </a:solidFill>
                <a:latin typeface="-apple-system"/>
              </a:endParaRPr>
            </a:p>
          </p:txBody>
        </p:sp>
      </p:grpSp>
      <p:sp>
        <p:nvSpPr>
          <p:cNvPr id="7" name="Speech Bubble: Rectangle 6">
            <a:extLst>
              <a:ext uri="{FF2B5EF4-FFF2-40B4-BE49-F238E27FC236}">
                <a16:creationId xmlns:a16="http://schemas.microsoft.com/office/drawing/2014/main" id="{0E9EB2EA-1D3A-FB7F-4A33-62D772EB06F6}"/>
              </a:ext>
            </a:extLst>
          </p:cNvPr>
          <p:cNvSpPr/>
          <p:nvPr/>
        </p:nvSpPr>
        <p:spPr bwMode="auto">
          <a:xfrm>
            <a:off x="9308914" y="3148338"/>
            <a:ext cx="2673536" cy="2318635"/>
          </a:xfrm>
          <a:prstGeom prst="wedgeRectCallout">
            <a:avLst>
              <a:gd name="adj1" fmla="val -29003"/>
              <a:gd name="adj2" fmla="val 82955"/>
            </a:avLst>
          </a:prstGeom>
          <a:gradFill flip="none" rotWithShape="1">
            <a:gsLst>
              <a:gs pos="0">
                <a:srgbClr val="2A9DF4">
                  <a:tint val="66000"/>
                  <a:satMod val="160000"/>
                </a:srgbClr>
              </a:gs>
              <a:gs pos="50000">
                <a:srgbClr val="2A9DF4">
                  <a:tint val="44500"/>
                  <a:satMod val="160000"/>
                </a:srgbClr>
              </a:gs>
              <a:gs pos="100000">
                <a:srgbClr val="2A9DF4">
                  <a:tint val="23500"/>
                  <a:satMod val="160000"/>
                </a:srgbClr>
              </a:gs>
            </a:gsLst>
            <a:lin ang="18900000" scaled="1"/>
            <a:tileRect/>
          </a:gradFill>
          <a:ln w="28575">
            <a:solidFill>
              <a:schemeClr val="tx1">
                <a:lumMod val="95000"/>
                <a:lumOff val="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303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1FBE0D-50F7-23EE-B76F-E46191046F0E}"/>
              </a:ext>
            </a:extLst>
          </p:cNvPr>
          <p:cNvSpPr>
            <a:spLocks noGrp="1"/>
          </p:cNvSpPr>
          <p:nvPr>
            <p:ph type="sldNum" sz="quarter" idx="11"/>
          </p:nvPr>
        </p:nvSpPr>
        <p:spPr/>
        <p:txBody>
          <a:bodyPr/>
          <a:lstStyle/>
          <a:p>
            <a:fld id="{E2534D79-9090-4EF5-9255-568EFDCE6E9D}" type="slidenum">
              <a:rPr lang="en-US" altLang="zh-CN" smtClean="0"/>
              <a:pPr/>
              <a:t>7</a:t>
            </a:fld>
            <a:endParaRPr lang="en-US" altLang="zh-CN"/>
          </a:p>
        </p:txBody>
      </p:sp>
      <p:pic>
        <p:nvPicPr>
          <p:cNvPr id="4" name="Picture 3">
            <a:extLst>
              <a:ext uri="{FF2B5EF4-FFF2-40B4-BE49-F238E27FC236}">
                <a16:creationId xmlns:a16="http://schemas.microsoft.com/office/drawing/2014/main" id="{ED74DEB1-0E12-E28B-C8C7-FAA1164D40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2301" y="137649"/>
            <a:ext cx="3550186" cy="1463999"/>
          </a:xfrm>
          <a:prstGeom prst="rect">
            <a:avLst/>
          </a:prstGeom>
        </p:spPr>
      </p:pic>
      <p:sp>
        <p:nvSpPr>
          <p:cNvPr id="5" name="TextBox 4">
            <a:extLst>
              <a:ext uri="{FF2B5EF4-FFF2-40B4-BE49-F238E27FC236}">
                <a16:creationId xmlns:a16="http://schemas.microsoft.com/office/drawing/2014/main" id="{EF2AE011-9AF5-1709-22F6-C75514B5A2B9}"/>
              </a:ext>
            </a:extLst>
          </p:cNvPr>
          <p:cNvSpPr txBox="1"/>
          <p:nvPr/>
        </p:nvSpPr>
        <p:spPr bwMode="auto">
          <a:xfrm>
            <a:off x="0" y="-252689"/>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R</a:t>
            </a:r>
            <a:endParaRPr lang="en-IN" sz="1600" b="1" i="1" dirty="0">
              <a:solidFill>
                <a:srgbClr val="FF0000"/>
              </a:solidFill>
              <a:latin typeface="Tahoma" panose="020B0604030504040204" pitchFamily="34" charset="0"/>
            </a:endParaRPr>
          </a:p>
        </p:txBody>
      </p:sp>
      <p:sp>
        <p:nvSpPr>
          <p:cNvPr id="6" name="TextBox 5">
            <a:extLst>
              <a:ext uri="{FF2B5EF4-FFF2-40B4-BE49-F238E27FC236}">
                <a16:creationId xmlns:a16="http://schemas.microsoft.com/office/drawing/2014/main" id="{7AFD2F78-CC24-DE13-A777-11B234AF6BF1}"/>
              </a:ext>
            </a:extLst>
          </p:cNvPr>
          <p:cNvSpPr txBox="1"/>
          <p:nvPr/>
        </p:nvSpPr>
        <p:spPr bwMode="auto">
          <a:xfrm>
            <a:off x="896646" y="461638"/>
            <a:ext cx="3080164"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eflection</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7" name="TextBox 6">
            <a:extLst>
              <a:ext uri="{FF2B5EF4-FFF2-40B4-BE49-F238E27FC236}">
                <a16:creationId xmlns:a16="http://schemas.microsoft.com/office/drawing/2014/main" id="{3CFC7925-B187-B907-B4C8-097914749BBF}"/>
              </a:ext>
            </a:extLst>
          </p:cNvPr>
          <p:cNvSpPr txBox="1"/>
          <p:nvPr/>
        </p:nvSpPr>
        <p:spPr bwMode="auto">
          <a:xfrm>
            <a:off x="3822288" y="-252689"/>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F</a:t>
            </a:r>
            <a:endParaRPr lang="en-IN" sz="1600" b="1" i="1" dirty="0">
              <a:solidFill>
                <a:srgbClr val="FF0000"/>
              </a:solidFill>
              <a:latin typeface="Tahoma" panose="020B0604030504040204" pitchFamily="34" charset="0"/>
            </a:endParaRPr>
          </a:p>
        </p:txBody>
      </p:sp>
      <p:sp>
        <p:nvSpPr>
          <p:cNvPr id="8" name="TextBox 7">
            <a:extLst>
              <a:ext uri="{FF2B5EF4-FFF2-40B4-BE49-F238E27FC236}">
                <a16:creationId xmlns:a16="http://schemas.microsoft.com/office/drawing/2014/main" id="{604227AC-9651-11A7-50DD-27B27EDD341E}"/>
              </a:ext>
            </a:extLst>
          </p:cNvPr>
          <p:cNvSpPr txBox="1"/>
          <p:nvPr/>
        </p:nvSpPr>
        <p:spPr bwMode="auto">
          <a:xfrm>
            <a:off x="4171954" y="461638"/>
            <a:ext cx="1545266"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rom</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9" name="TextBox 8">
            <a:extLst>
              <a:ext uri="{FF2B5EF4-FFF2-40B4-BE49-F238E27FC236}">
                <a16:creationId xmlns:a16="http://schemas.microsoft.com/office/drawing/2014/main" id="{D21B69CB-7671-D4BC-341F-F2CED3B90DC6}"/>
              </a:ext>
            </a:extLst>
          </p:cNvPr>
          <p:cNvSpPr txBox="1"/>
          <p:nvPr/>
        </p:nvSpPr>
        <p:spPr bwMode="auto">
          <a:xfrm>
            <a:off x="5646442" y="-252689"/>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D</a:t>
            </a:r>
            <a:endParaRPr lang="en-IN" sz="1600" b="1" i="1" dirty="0">
              <a:solidFill>
                <a:srgbClr val="FF0000"/>
              </a:solidFill>
              <a:latin typeface="Tahoma" panose="020B0604030504040204" pitchFamily="34" charset="0"/>
            </a:endParaRPr>
          </a:p>
        </p:txBody>
      </p:sp>
      <p:sp>
        <p:nvSpPr>
          <p:cNvPr id="10" name="TextBox 9">
            <a:extLst>
              <a:ext uri="{FF2B5EF4-FFF2-40B4-BE49-F238E27FC236}">
                <a16:creationId xmlns:a16="http://schemas.microsoft.com/office/drawing/2014/main" id="{5831CD10-1F45-C2E6-43F2-46D4CD005183}"/>
              </a:ext>
            </a:extLst>
          </p:cNvPr>
          <p:cNvSpPr txBox="1"/>
          <p:nvPr/>
        </p:nvSpPr>
        <p:spPr bwMode="auto">
          <a:xfrm>
            <a:off x="6589429" y="361818"/>
            <a:ext cx="1924047"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ata</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31" name="Rectangle: Rounded Corners 30">
            <a:extLst>
              <a:ext uri="{FF2B5EF4-FFF2-40B4-BE49-F238E27FC236}">
                <a16:creationId xmlns:a16="http://schemas.microsoft.com/office/drawing/2014/main" id="{4A9EE942-9965-95AA-4D76-F0E8600627C4}"/>
              </a:ext>
            </a:extLst>
          </p:cNvPr>
          <p:cNvSpPr/>
          <p:nvPr/>
        </p:nvSpPr>
        <p:spPr bwMode="auto">
          <a:xfrm>
            <a:off x="279400" y="1608088"/>
            <a:ext cx="11707014" cy="5148311"/>
          </a:xfrm>
          <a:prstGeom prst="roundRect">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Times New Roman" pitchFamily="18" charset="0"/>
            </a:endParaRPr>
          </a:p>
        </p:txBody>
      </p:sp>
      <p:sp>
        <p:nvSpPr>
          <p:cNvPr id="32" name="TextBox 31">
            <a:extLst>
              <a:ext uri="{FF2B5EF4-FFF2-40B4-BE49-F238E27FC236}">
                <a16:creationId xmlns:a16="http://schemas.microsoft.com/office/drawing/2014/main" id="{D6115FD0-E6F6-BFC4-FC42-69FA0574D178}"/>
              </a:ext>
            </a:extLst>
          </p:cNvPr>
          <p:cNvSpPr txBox="1"/>
          <p:nvPr/>
        </p:nvSpPr>
        <p:spPr bwMode="auto">
          <a:xfrm>
            <a:off x="441328" y="1950486"/>
            <a:ext cx="11545086" cy="4856714"/>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Netflix has a Majority of Movies in the 18+ age rating with the genre of comedy and documentaries. However, Amazon prime has its movies almost equally distributed amongst different age Ratings and genres (Highest being drama).</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Amazon has lots of movies with other genres which makes it more versatile to offer a huge variety of content. Also prime has more than 3 times the number of movies as Netflix. </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When it comes to TV shows Netflix (Mostly International Shows )has more TV shows than amazon prime (the majority being drama). </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Netflix has a Majority of Content on Matured Audience whereas Most TV shows on amazon prime have Restricted age ratings.</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With Passing Years the content in English and Regional language has increased on Netflix Although the increment of English language in amazon prime is not significant.</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Netflix has the highest number of subscribers in the USA and India which makes sense because they [1] are multi-lingual language. Japan has the third highest subscribers because most of the people [3] in that country prefer Japanese over English (which Netflix provides).</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Amazon is more versatile in terms of Age rating and genre. Whereas Netflix is more Versatile in terms of content.</a:t>
            </a:r>
          </a:p>
          <a:p>
            <a:pPr marL="342900" indent="-342900">
              <a:spcBef>
                <a:spcPct val="20000"/>
              </a:spcBef>
              <a:buClr>
                <a:schemeClr val="accent2"/>
              </a:buClr>
              <a:buFont typeface="+mj-lt"/>
              <a:buAutoNum type="arabicPeriod"/>
            </a:pPr>
            <a:endParaRPr lang="en-IN"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632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9F49E3-792C-C2E6-5774-B21ECC1DA81A}"/>
              </a:ext>
            </a:extLst>
          </p:cNvPr>
          <p:cNvSpPr>
            <a:spLocks noGrp="1"/>
          </p:cNvSpPr>
          <p:nvPr>
            <p:ph type="sldNum" sz="quarter" idx="11"/>
          </p:nvPr>
        </p:nvSpPr>
        <p:spPr/>
        <p:txBody>
          <a:bodyPr/>
          <a:lstStyle/>
          <a:p>
            <a:fld id="{E2534D79-9090-4EF5-9255-568EFDCE6E9D}" type="slidenum">
              <a:rPr lang="en-US" altLang="zh-CN" smtClean="0"/>
              <a:pPr/>
              <a:t>8</a:t>
            </a:fld>
            <a:endParaRPr lang="en-US" altLang="zh-CN"/>
          </a:p>
        </p:txBody>
      </p:sp>
      <p:pic>
        <p:nvPicPr>
          <p:cNvPr id="3" name="Picture 2">
            <a:extLst>
              <a:ext uri="{FF2B5EF4-FFF2-40B4-BE49-F238E27FC236}">
                <a16:creationId xmlns:a16="http://schemas.microsoft.com/office/drawing/2014/main" id="{206FD83E-F1C9-54C3-E849-C29D922236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93" y="1709779"/>
            <a:ext cx="3213715" cy="4118720"/>
          </a:xfrm>
          <a:prstGeom prst="rect">
            <a:avLst/>
          </a:prstGeom>
        </p:spPr>
      </p:pic>
      <p:pic>
        <p:nvPicPr>
          <p:cNvPr id="12" name="Picture 11">
            <a:extLst>
              <a:ext uri="{FF2B5EF4-FFF2-40B4-BE49-F238E27FC236}">
                <a16:creationId xmlns:a16="http://schemas.microsoft.com/office/drawing/2014/main" id="{B41A9829-CC03-9A7A-ECB1-2D1652A925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1" r="532" b="55568"/>
          <a:stretch/>
        </p:blipFill>
        <p:spPr>
          <a:xfrm>
            <a:off x="8804595" y="3880862"/>
            <a:ext cx="3066412" cy="2964438"/>
          </a:xfrm>
          <a:prstGeom prst="rect">
            <a:avLst/>
          </a:prstGeom>
        </p:spPr>
      </p:pic>
      <p:pic>
        <p:nvPicPr>
          <p:cNvPr id="13" name="Picture 12">
            <a:extLst>
              <a:ext uri="{FF2B5EF4-FFF2-40B4-BE49-F238E27FC236}">
                <a16:creationId xmlns:a16="http://schemas.microsoft.com/office/drawing/2014/main" id="{4519C056-A26A-AEC0-FC64-BD5D5B8E0A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5439" y="4279299"/>
            <a:ext cx="3179109" cy="2402699"/>
          </a:xfrm>
          <a:prstGeom prst="rect">
            <a:avLst/>
          </a:prstGeom>
        </p:spPr>
      </p:pic>
      <p:pic>
        <p:nvPicPr>
          <p:cNvPr id="14" name="Picture 13">
            <a:extLst>
              <a:ext uri="{FF2B5EF4-FFF2-40B4-BE49-F238E27FC236}">
                <a16:creationId xmlns:a16="http://schemas.microsoft.com/office/drawing/2014/main" id="{73039354-5430-B760-B1B1-26BE26207A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2634" y="1653604"/>
            <a:ext cx="4419501" cy="2830135"/>
          </a:xfrm>
          <a:prstGeom prst="rect">
            <a:avLst/>
          </a:prstGeom>
        </p:spPr>
      </p:pic>
      <p:pic>
        <p:nvPicPr>
          <p:cNvPr id="1026" name="Picture 2" descr="Image">
            <a:extLst>
              <a:ext uri="{FF2B5EF4-FFF2-40B4-BE49-F238E27FC236}">
                <a16:creationId xmlns:a16="http://schemas.microsoft.com/office/drawing/2014/main" id="{AB430C2F-498D-9ECF-6002-EECEA21B9BD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1028" y="1569621"/>
            <a:ext cx="1741426" cy="24921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C47B444-CFA3-1A09-76D9-F530BCEC086C}"/>
              </a:ext>
            </a:extLst>
          </p:cNvPr>
          <p:cNvSpPr txBox="1"/>
          <p:nvPr/>
        </p:nvSpPr>
        <p:spPr bwMode="auto">
          <a:xfrm>
            <a:off x="321380" y="-281633"/>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E</a:t>
            </a:r>
            <a:endParaRPr lang="en-IN" sz="1600" b="1" i="1" dirty="0">
              <a:solidFill>
                <a:srgbClr val="FF0000"/>
              </a:solidFill>
              <a:latin typeface="Tahoma" panose="020B0604030504040204" pitchFamily="34" charset="0"/>
            </a:endParaRPr>
          </a:p>
        </p:txBody>
      </p:sp>
      <p:sp>
        <p:nvSpPr>
          <p:cNvPr id="16" name="TextBox 15">
            <a:extLst>
              <a:ext uri="{FF2B5EF4-FFF2-40B4-BE49-F238E27FC236}">
                <a16:creationId xmlns:a16="http://schemas.microsoft.com/office/drawing/2014/main" id="{45EE0213-3974-76B9-300F-46B5F571F74E}"/>
              </a:ext>
            </a:extLst>
          </p:cNvPr>
          <p:cNvSpPr txBox="1"/>
          <p:nvPr/>
        </p:nvSpPr>
        <p:spPr bwMode="auto">
          <a:xfrm>
            <a:off x="1168263" y="351217"/>
            <a:ext cx="2844937"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vidence</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17" name="TextBox 16">
            <a:extLst>
              <a:ext uri="{FF2B5EF4-FFF2-40B4-BE49-F238E27FC236}">
                <a16:creationId xmlns:a16="http://schemas.microsoft.com/office/drawing/2014/main" id="{3DF0FE59-D0DF-F4BE-CEF3-B72F15C0F3D8}"/>
              </a:ext>
            </a:extLst>
          </p:cNvPr>
          <p:cNvSpPr txBox="1"/>
          <p:nvPr/>
        </p:nvSpPr>
        <p:spPr bwMode="auto">
          <a:xfrm>
            <a:off x="3989956" y="-281633"/>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O</a:t>
            </a:r>
            <a:endParaRPr lang="en-IN" sz="1600" b="1" i="1" dirty="0">
              <a:solidFill>
                <a:srgbClr val="FF0000"/>
              </a:solidFill>
              <a:latin typeface="Tahoma" panose="020B0604030504040204" pitchFamily="34" charset="0"/>
            </a:endParaRPr>
          </a:p>
        </p:txBody>
      </p:sp>
      <p:sp>
        <p:nvSpPr>
          <p:cNvPr id="18" name="TextBox 17">
            <a:extLst>
              <a:ext uri="{FF2B5EF4-FFF2-40B4-BE49-F238E27FC236}">
                <a16:creationId xmlns:a16="http://schemas.microsoft.com/office/drawing/2014/main" id="{38FE89F8-6C92-7841-270D-E912E0C5DB49}"/>
              </a:ext>
            </a:extLst>
          </p:cNvPr>
          <p:cNvSpPr txBox="1"/>
          <p:nvPr/>
        </p:nvSpPr>
        <p:spPr bwMode="auto">
          <a:xfrm>
            <a:off x="4978343" y="282982"/>
            <a:ext cx="647016"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f</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19" name="TextBox 18">
            <a:extLst>
              <a:ext uri="{FF2B5EF4-FFF2-40B4-BE49-F238E27FC236}">
                <a16:creationId xmlns:a16="http://schemas.microsoft.com/office/drawing/2014/main" id="{2BCE158F-0B37-2ECA-B004-C442CC128B1C}"/>
              </a:ext>
            </a:extLst>
          </p:cNvPr>
          <p:cNvSpPr txBox="1"/>
          <p:nvPr/>
        </p:nvSpPr>
        <p:spPr bwMode="auto">
          <a:xfrm>
            <a:off x="5826061" y="-317192"/>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W</a:t>
            </a:r>
            <a:endParaRPr lang="en-IN" sz="1600" b="1" i="1" dirty="0">
              <a:solidFill>
                <a:srgbClr val="FF0000"/>
              </a:solidFill>
              <a:latin typeface="Tahoma" panose="020B0604030504040204" pitchFamily="34" charset="0"/>
            </a:endParaRPr>
          </a:p>
        </p:txBody>
      </p:sp>
      <p:sp>
        <p:nvSpPr>
          <p:cNvPr id="20" name="TextBox 19">
            <a:extLst>
              <a:ext uri="{FF2B5EF4-FFF2-40B4-BE49-F238E27FC236}">
                <a16:creationId xmlns:a16="http://schemas.microsoft.com/office/drawing/2014/main" id="{527662D2-1BFA-75DB-246A-542A2F61FCF1}"/>
              </a:ext>
            </a:extLst>
          </p:cNvPr>
          <p:cNvSpPr txBox="1"/>
          <p:nvPr/>
        </p:nvSpPr>
        <p:spPr bwMode="auto">
          <a:xfrm>
            <a:off x="7005238" y="316163"/>
            <a:ext cx="1436315"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ork</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21" name="TextBox 20">
            <a:extLst>
              <a:ext uri="{FF2B5EF4-FFF2-40B4-BE49-F238E27FC236}">
                <a16:creationId xmlns:a16="http://schemas.microsoft.com/office/drawing/2014/main" id="{4FF0418E-496C-4CFD-4516-0EEF24A7B63B}"/>
              </a:ext>
            </a:extLst>
          </p:cNvPr>
          <p:cNvSpPr txBox="1"/>
          <p:nvPr/>
        </p:nvSpPr>
        <p:spPr bwMode="auto">
          <a:xfrm>
            <a:off x="8581294" y="-369333"/>
            <a:ext cx="1076328"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11500" dirty="0">
                <a:ln w="0"/>
                <a:effectLst>
                  <a:outerShdw blurRad="38100" dist="19050" dir="2700000" algn="tl" rotWithShape="0">
                    <a:schemeClr val="dk1">
                      <a:alpha val="40000"/>
                    </a:schemeClr>
                  </a:outerShdw>
                </a:effectLst>
                <a:latin typeface="Tahoma" panose="020B0604030504040204" pitchFamily="34" charset="0"/>
              </a:rPr>
              <a:t>P</a:t>
            </a:r>
            <a:endParaRPr lang="en-IN" sz="1600" b="1" i="1" dirty="0">
              <a:solidFill>
                <a:srgbClr val="FF0000"/>
              </a:solidFill>
              <a:latin typeface="Tahoma" panose="020B0604030504040204" pitchFamily="34" charset="0"/>
            </a:endParaRPr>
          </a:p>
        </p:txBody>
      </p:sp>
      <p:sp>
        <p:nvSpPr>
          <p:cNvPr id="22" name="TextBox 21">
            <a:extLst>
              <a:ext uri="{FF2B5EF4-FFF2-40B4-BE49-F238E27FC236}">
                <a16:creationId xmlns:a16="http://schemas.microsoft.com/office/drawing/2014/main" id="{70906DD4-7E3E-2BE1-BA2C-2CB376CF4D89}"/>
              </a:ext>
            </a:extLst>
          </p:cNvPr>
          <p:cNvSpPr txBox="1"/>
          <p:nvPr/>
        </p:nvSpPr>
        <p:spPr bwMode="auto">
          <a:xfrm>
            <a:off x="9263963" y="351217"/>
            <a:ext cx="2452748"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a:ln w="0"/>
                <a:effectLst>
                  <a:outerShdw blurRad="38100" dist="19050" dir="2700000" algn="tl" rotWithShape="0">
                    <a:schemeClr val="dk1">
                      <a:alpha val="40000"/>
                    </a:schemeClr>
                  </a:outerShdw>
                </a:effectLst>
                <a:latin typeface="Tahoma" panose="020B0604030504040204" pitchFamily="34" charset="0"/>
              </a:rPr>
              <a:t>lanner</a:t>
            </a:r>
            <a:endParaRPr lang="en-IN" sz="6000" dirty="0">
              <a:ln w="0"/>
              <a:effectLst>
                <a:outerShdw blurRad="38100" dist="19050" dir="2700000" algn="tl" rotWithShape="0">
                  <a:schemeClr val="dk1">
                    <a:alpha val="40000"/>
                  </a:schemeClr>
                </a:outerShdw>
              </a:effectLst>
              <a:latin typeface="Tahoma" panose="020B0604030504040204" pitchFamily="34" charset="0"/>
            </a:endParaRPr>
          </a:p>
        </p:txBody>
      </p:sp>
    </p:spTree>
    <p:extLst>
      <p:ext uri="{BB962C8B-B14F-4D97-AF65-F5344CB8AC3E}">
        <p14:creationId xmlns:p14="http://schemas.microsoft.com/office/powerpoint/2010/main" val="185552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28D00A-B271-7ABC-DFD1-AC806F6706BD}"/>
              </a:ext>
            </a:extLst>
          </p:cNvPr>
          <p:cNvSpPr>
            <a:spLocks noGrp="1"/>
          </p:cNvSpPr>
          <p:nvPr>
            <p:ph type="sldNum" sz="quarter" idx="11"/>
          </p:nvPr>
        </p:nvSpPr>
        <p:spPr/>
        <p:txBody>
          <a:bodyPr/>
          <a:lstStyle/>
          <a:p>
            <a:fld id="{E2534D79-9090-4EF5-9255-568EFDCE6E9D}" type="slidenum">
              <a:rPr lang="en-US" altLang="zh-CN" smtClean="0"/>
              <a:pPr/>
              <a:t>9</a:t>
            </a:fld>
            <a:endParaRPr lang="en-US" altLang="zh-CN"/>
          </a:p>
        </p:txBody>
      </p:sp>
      <p:graphicFrame>
        <p:nvGraphicFramePr>
          <p:cNvPr id="4" name="Table 4">
            <a:extLst>
              <a:ext uri="{FF2B5EF4-FFF2-40B4-BE49-F238E27FC236}">
                <a16:creationId xmlns:a16="http://schemas.microsoft.com/office/drawing/2014/main" id="{E1D8F4C8-54F4-9086-CF11-872B87A9F4AF}"/>
              </a:ext>
            </a:extLst>
          </p:cNvPr>
          <p:cNvGraphicFramePr>
            <a:graphicFrameLocks noGrp="1"/>
          </p:cNvGraphicFramePr>
          <p:nvPr>
            <p:extLst>
              <p:ext uri="{D42A27DB-BD31-4B8C-83A1-F6EECF244321}">
                <p14:modId xmlns:p14="http://schemas.microsoft.com/office/powerpoint/2010/main" val="1863418802"/>
              </p:ext>
            </p:extLst>
          </p:nvPr>
        </p:nvGraphicFramePr>
        <p:xfrm>
          <a:off x="71438" y="2343150"/>
          <a:ext cx="12049124" cy="3600450"/>
        </p:xfrm>
        <a:graphic>
          <a:graphicData uri="http://schemas.openxmlformats.org/drawingml/2006/table">
            <a:tbl>
              <a:tblPr firstRow="1" bandRow="1">
                <a:tableStyleId>{5C22544A-7EE6-4342-B048-85BDC9FD1C3A}</a:tableStyleId>
              </a:tblPr>
              <a:tblGrid>
                <a:gridCol w="2063070">
                  <a:extLst>
                    <a:ext uri="{9D8B030D-6E8A-4147-A177-3AD203B41FA5}">
                      <a16:colId xmlns:a16="http://schemas.microsoft.com/office/drawing/2014/main" val="2468025168"/>
                    </a:ext>
                  </a:extLst>
                </a:gridCol>
                <a:gridCol w="1398172">
                  <a:extLst>
                    <a:ext uri="{9D8B030D-6E8A-4147-A177-3AD203B41FA5}">
                      <a16:colId xmlns:a16="http://schemas.microsoft.com/office/drawing/2014/main" val="3832742785"/>
                    </a:ext>
                  </a:extLst>
                </a:gridCol>
                <a:gridCol w="1380689">
                  <a:extLst>
                    <a:ext uri="{9D8B030D-6E8A-4147-A177-3AD203B41FA5}">
                      <a16:colId xmlns:a16="http://schemas.microsoft.com/office/drawing/2014/main" val="3000648386"/>
                    </a:ext>
                  </a:extLst>
                </a:gridCol>
                <a:gridCol w="1328317">
                  <a:extLst>
                    <a:ext uri="{9D8B030D-6E8A-4147-A177-3AD203B41FA5}">
                      <a16:colId xmlns:a16="http://schemas.microsoft.com/office/drawing/2014/main" val="845697000"/>
                    </a:ext>
                  </a:extLst>
                </a:gridCol>
                <a:gridCol w="1199770">
                  <a:extLst>
                    <a:ext uri="{9D8B030D-6E8A-4147-A177-3AD203B41FA5}">
                      <a16:colId xmlns:a16="http://schemas.microsoft.com/office/drawing/2014/main" val="3846668907"/>
                    </a:ext>
                  </a:extLst>
                </a:gridCol>
                <a:gridCol w="1559702">
                  <a:extLst>
                    <a:ext uri="{9D8B030D-6E8A-4147-A177-3AD203B41FA5}">
                      <a16:colId xmlns:a16="http://schemas.microsoft.com/office/drawing/2014/main" val="3529998847"/>
                    </a:ext>
                  </a:extLst>
                </a:gridCol>
                <a:gridCol w="1559702">
                  <a:extLst>
                    <a:ext uri="{9D8B030D-6E8A-4147-A177-3AD203B41FA5}">
                      <a16:colId xmlns:a16="http://schemas.microsoft.com/office/drawing/2014/main" val="117857156"/>
                    </a:ext>
                  </a:extLst>
                </a:gridCol>
                <a:gridCol w="1559702">
                  <a:extLst>
                    <a:ext uri="{9D8B030D-6E8A-4147-A177-3AD203B41FA5}">
                      <a16:colId xmlns:a16="http://schemas.microsoft.com/office/drawing/2014/main" val="3197315774"/>
                    </a:ext>
                  </a:extLst>
                </a:gridCol>
              </a:tblGrid>
              <a:tr h="1297092">
                <a:tc>
                  <a:txBody>
                    <a:bodyPr/>
                    <a:lstStyle/>
                    <a:p>
                      <a:r>
                        <a:rPr lang="en-US" dirty="0"/>
                        <a:t>TEAM MEMBERS</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br>
                        <a:rPr lang="en-US" dirty="0"/>
                      </a:br>
                      <a:r>
                        <a:rPr lang="en-US" dirty="0"/>
                        <a:t>Data Collection</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r>
                        <a:rPr lang="en-US" dirty="0"/>
                        <a:t>Develop </a:t>
                      </a:r>
                      <a:br>
                        <a:rPr lang="en-US" dirty="0"/>
                      </a:br>
                      <a:r>
                        <a:rPr lang="en-US" dirty="0"/>
                        <a:t>Business Questions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r>
                        <a:rPr lang="en-US" dirty="0"/>
                        <a:t>Data Pre Processing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r>
                        <a:rPr lang="en-US" dirty="0"/>
                        <a:t>Develop</a:t>
                      </a:r>
                      <a:br>
                        <a:rPr lang="en-US" dirty="0"/>
                      </a:br>
                      <a:r>
                        <a:rPr lang="en-US" dirty="0"/>
                        <a:t>Charts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r>
                        <a:rPr lang="en-US" dirty="0"/>
                        <a:t>Design </a:t>
                      </a:r>
                      <a:br>
                        <a:rPr lang="en-US" dirty="0"/>
                      </a:br>
                      <a:r>
                        <a:rPr lang="en-US" dirty="0"/>
                        <a:t>Infographics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r>
                        <a:rPr lang="en-US" dirty="0"/>
                        <a:t>Consolidate </a:t>
                      </a:r>
                      <a:r>
                        <a:rPr lang="en-US" dirty="0" err="1"/>
                        <a:t>Infograph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r>
                        <a:rPr lang="en-US" dirty="0"/>
                        <a:t>Prepare</a:t>
                      </a:r>
                    </a:p>
                    <a:p>
                      <a:r>
                        <a:rPr lang="en-US" dirty="0"/>
                        <a:t>Presentation Slides</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extLst>
                  <a:ext uri="{0D108BD9-81ED-4DB2-BD59-A6C34878D82A}">
                    <a16:rowId xmlns:a16="http://schemas.microsoft.com/office/drawing/2014/main" val="469369620"/>
                  </a:ext>
                </a:extLst>
              </a:tr>
              <a:tr h="418750">
                <a:tc>
                  <a:txBody>
                    <a:bodyPr/>
                    <a:lstStyle/>
                    <a:p>
                      <a:r>
                        <a:rPr lang="en-US" dirty="0"/>
                        <a:t>PREETHI MALYALA</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extLst>
                  <a:ext uri="{0D108BD9-81ED-4DB2-BD59-A6C34878D82A}">
                    <a16:rowId xmlns:a16="http://schemas.microsoft.com/office/drawing/2014/main" val="921487737"/>
                  </a:ext>
                </a:extLst>
              </a:tr>
              <a:tr h="415390">
                <a:tc>
                  <a:txBody>
                    <a:bodyPr/>
                    <a:lstStyle/>
                    <a:p>
                      <a:r>
                        <a:rPr lang="en-US" dirty="0"/>
                        <a:t>SIMRAN JAIN</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CBCB"/>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extLst>
                  <a:ext uri="{0D108BD9-81ED-4DB2-BD59-A6C34878D82A}">
                    <a16:rowId xmlns:a16="http://schemas.microsoft.com/office/drawing/2014/main" val="3145101135"/>
                  </a:ext>
                </a:extLst>
              </a:tr>
              <a:tr h="589666">
                <a:tc>
                  <a:txBody>
                    <a:bodyPr/>
                    <a:lstStyle/>
                    <a:p>
                      <a:pPr marL="0" algn="l" defTabSz="914400" rtl="0" eaLnBrk="1" latinLnBrk="0" hangingPunct="1"/>
                      <a:r>
                        <a:rPr lang="en-GB" sz="1800" kern="1200" dirty="0">
                          <a:solidFill>
                            <a:schemeClr val="dk1"/>
                          </a:solidFill>
                          <a:latin typeface="+mn-lt"/>
                          <a:ea typeface="+mn-ea"/>
                          <a:cs typeface="+mn-cs"/>
                        </a:rPr>
                        <a:t>ZHANG, YUETONG</a:t>
                      </a:r>
                      <a:endParaRPr lang="en-IN"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03022"/>
                  </a:ext>
                </a:extLst>
              </a:tr>
              <a:tr h="441155">
                <a:tc>
                  <a:txBody>
                    <a:bodyPr/>
                    <a:lstStyle/>
                    <a:p>
                      <a:pPr marL="0" algn="l" defTabSz="914400" rtl="0" eaLnBrk="1" latinLnBrk="0" hangingPunct="1"/>
                      <a:r>
                        <a:rPr lang="en-US" sz="1800" kern="1200" dirty="0">
                          <a:solidFill>
                            <a:schemeClr val="dk1"/>
                          </a:solidFill>
                          <a:latin typeface="+mn-lt"/>
                          <a:ea typeface="+mn-ea"/>
                          <a:cs typeface="+mn-cs"/>
                        </a:rPr>
                        <a:t>SAIKUMAR </a:t>
                      </a:r>
                      <a:endParaRPr lang="en-IN"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CBCB"/>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CBCB"/>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CBCB"/>
                    </a:solidFill>
                  </a:tcPr>
                </a:tc>
                <a:extLst>
                  <a:ext uri="{0D108BD9-81ED-4DB2-BD59-A6C34878D82A}">
                    <a16:rowId xmlns:a16="http://schemas.microsoft.com/office/drawing/2014/main" val="2496834706"/>
                  </a:ext>
                </a:extLst>
              </a:tr>
              <a:tr h="438397">
                <a:tc>
                  <a:txBody>
                    <a:bodyPr/>
                    <a:lstStyle/>
                    <a:p>
                      <a:pPr marL="0" algn="l" defTabSz="914400" rtl="0" eaLnBrk="1" latinLnBrk="0" hangingPunct="1"/>
                      <a:r>
                        <a:rPr lang="en-GB" sz="1800" kern="1200" dirty="0">
                          <a:solidFill>
                            <a:schemeClr val="dk1"/>
                          </a:solidFill>
                          <a:latin typeface="+mn-lt"/>
                          <a:ea typeface="+mn-ea"/>
                          <a:cs typeface="+mn-cs"/>
                        </a:rPr>
                        <a:t>JITHENDRA </a:t>
                      </a:r>
                      <a:endParaRPr lang="en-IN"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167B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5735521"/>
                  </a:ext>
                </a:extLst>
              </a:tr>
            </a:tbl>
          </a:graphicData>
        </a:graphic>
      </p:graphicFrame>
      <p:pic>
        <p:nvPicPr>
          <p:cNvPr id="9" name="Picture 8">
            <a:extLst>
              <a:ext uri="{FF2B5EF4-FFF2-40B4-BE49-F238E27FC236}">
                <a16:creationId xmlns:a16="http://schemas.microsoft.com/office/drawing/2014/main" id="{E2F356BD-F936-D8D3-1F5A-8E2544DAFC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113" y="-323851"/>
            <a:ext cx="4395788" cy="2930525"/>
          </a:xfrm>
          <a:prstGeom prst="rect">
            <a:avLst/>
          </a:prstGeom>
        </p:spPr>
      </p:pic>
      <p:sp>
        <p:nvSpPr>
          <p:cNvPr id="11" name="TextBox 10">
            <a:extLst>
              <a:ext uri="{FF2B5EF4-FFF2-40B4-BE49-F238E27FC236}">
                <a16:creationId xmlns:a16="http://schemas.microsoft.com/office/drawing/2014/main" id="{69720C3B-050F-4346-678F-C6B66978DB29}"/>
              </a:ext>
            </a:extLst>
          </p:cNvPr>
          <p:cNvSpPr txBox="1"/>
          <p:nvPr/>
        </p:nvSpPr>
        <p:spPr bwMode="auto">
          <a:xfrm>
            <a:off x="5304235" y="679746"/>
            <a:ext cx="2343150"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eam</a:t>
            </a:r>
            <a:endParaRPr lang="en-IN" sz="1400" dirty="0">
              <a:ln w="0"/>
              <a:effectLst>
                <a:outerShdw blurRad="38100" dist="19050" dir="2700000" algn="tl" rotWithShape="0">
                  <a:schemeClr val="dk1">
                    <a:alpha val="40000"/>
                  </a:schemeClr>
                </a:outerShdw>
              </a:effectLst>
              <a:latin typeface="Tahoma" panose="020B0604030504040204" pitchFamily="34" charset="0"/>
            </a:endParaRPr>
          </a:p>
        </p:txBody>
      </p:sp>
      <p:sp>
        <p:nvSpPr>
          <p:cNvPr id="13" name="TextBox 12">
            <a:extLst>
              <a:ext uri="{FF2B5EF4-FFF2-40B4-BE49-F238E27FC236}">
                <a16:creationId xmlns:a16="http://schemas.microsoft.com/office/drawing/2014/main" id="{CCC6441B-C907-8FCE-55BF-E4820220A37D}"/>
              </a:ext>
            </a:extLst>
          </p:cNvPr>
          <p:cNvSpPr txBox="1"/>
          <p:nvPr/>
        </p:nvSpPr>
        <p:spPr bwMode="auto">
          <a:xfrm>
            <a:off x="4700589" y="23902"/>
            <a:ext cx="897731"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11500" dirty="0">
                <a:ln w="0"/>
                <a:effectLst>
                  <a:outerShdw blurRad="38100" dist="19050" dir="2700000" algn="tl" rotWithShape="0">
                    <a:schemeClr val="dk1">
                      <a:alpha val="40000"/>
                    </a:schemeClr>
                  </a:outerShdw>
                </a:effectLst>
                <a:latin typeface="Tahoma" panose="020B0604030504040204" pitchFamily="34" charset="0"/>
              </a:rPr>
              <a:t>T</a:t>
            </a:r>
            <a:endParaRPr lang="en-IN" dirty="0"/>
          </a:p>
        </p:txBody>
      </p:sp>
      <p:sp>
        <p:nvSpPr>
          <p:cNvPr id="14" name="TextBox 13">
            <a:extLst>
              <a:ext uri="{FF2B5EF4-FFF2-40B4-BE49-F238E27FC236}">
                <a16:creationId xmlns:a16="http://schemas.microsoft.com/office/drawing/2014/main" id="{07DFCDF9-5B0D-E9F1-6BC0-3C0064E2BF37}"/>
              </a:ext>
            </a:extLst>
          </p:cNvPr>
          <p:cNvSpPr txBox="1"/>
          <p:nvPr/>
        </p:nvSpPr>
        <p:spPr bwMode="auto">
          <a:xfrm>
            <a:off x="6924675" y="23902"/>
            <a:ext cx="897731" cy="186204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11500" dirty="0">
                <a:ln w="0"/>
                <a:effectLst>
                  <a:outerShdw blurRad="38100" dist="19050" dir="2700000" algn="tl" rotWithShape="0">
                    <a:schemeClr val="dk1">
                      <a:alpha val="40000"/>
                    </a:schemeClr>
                  </a:outerShdw>
                </a:effectLst>
                <a:latin typeface="Tahoma" panose="020B0604030504040204" pitchFamily="34" charset="0"/>
              </a:rPr>
              <a:t>C</a:t>
            </a:r>
            <a:endParaRPr lang="en-IN" dirty="0"/>
          </a:p>
        </p:txBody>
      </p:sp>
      <p:sp>
        <p:nvSpPr>
          <p:cNvPr id="15" name="TextBox 14">
            <a:extLst>
              <a:ext uri="{FF2B5EF4-FFF2-40B4-BE49-F238E27FC236}">
                <a16:creationId xmlns:a16="http://schemas.microsoft.com/office/drawing/2014/main" id="{319903C0-9E72-E409-EC86-F1D977BF65B3}"/>
              </a:ext>
            </a:extLst>
          </p:cNvPr>
          <p:cNvSpPr txBox="1"/>
          <p:nvPr/>
        </p:nvSpPr>
        <p:spPr bwMode="auto">
          <a:xfrm>
            <a:off x="7802165" y="679746"/>
            <a:ext cx="4075510" cy="1015663"/>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rtlCol="0">
            <a:spAutoFit/>
          </a:bodyPr>
          <a:lstStyle/>
          <a:p>
            <a:pPr>
              <a:spcBef>
                <a:spcPct val="20000"/>
              </a:spcBef>
              <a:buClr>
                <a:schemeClr val="accent2"/>
              </a:buClr>
            </a:pPr>
            <a:r>
              <a:rPr lang="en-US" sz="6000" dirty="0" err="1">
                <a:ln w="0"/>
                <a:effectLst>
                  <a:outerShdw blurRad="38100" dist="19050" dir="2700000" algn="tl" rotWithShape="0">
                    <a:schemeClr val="dk1">
                      <a:alpha val="40000"/>
                    </a:schemeClr>
                  </a:outerShdw>
                </a:effectLst>
                <a:latin typeface="Tahoma" panose="020B0604030504040204" pitchFamily="34" charset="0"/>
              </a:rPr>
              <a:t>ontribution</a:t>
            </a:r>
            <a:endParaRPr lang="en-IN" sz="1400" dirty="0">
              <a:ln w="0"/>
              <a:effectLst>
                <a:outerShdw blurRad="38100" dist="19050" dir="2700000" algn="tl" rotWithShape="0">
                  <a:schemeClr val="dk1">
                    <a:alpha val="40000"/>
                  </a:schemeClr>
                </a:outerShdw>
              </a:effectLst>
              <a:latin typeface="Tahoma" panose="020B0604030504040204" pitchFamily="34" charset="0"/>
            </a:endParaRPr>
          </a:p>
        </p:txBody>
      </p:sp>
    </p:spTree>
    <p:extLst>
      <p:ext uri="{BB962C8B-B14F-4D97-AF65-F5344CB8AC3E}">
        <p14:creationId xmlns:p14="http://schemas.microsoft.com/office/powerpoint/2010/main" val="1481110590"/>
      </p:ext>
    </p:extLst>
  </p:cSld>
  <p:clrMapOvr>
    <a:masterClrMapping/>
  </p:clrMapOvr>
</p:sld>
</file>

<file path=ppt/theme/theme1.xml><?xml version="1.0" encoding="utf-8"?>
<a:theme xmlns:a="http://schemas.openxmlformats.org/drawingml/2006/main" name="dan_design_template">
  <a:themeElements>
    <a:clrScheme name="超链接">
      <a:dk1>
        <a:srgbClr val="000000"/>
      </a:dk1>
      <a:lt1>
        <a:srgbClr val="E2E2F6"/>
      </a:lt1>
      <a:dk2>
        <a:srgbClr val="000000"/>
      </a:dk2>
      <a:lt2>
        <a:srgbClr val="808080"/>
      </a:lt2>
      <a:accent1>
        <a:srgbClr val="C00000"/>
      </a:accent1>
      <a:accent2>
        <a:srgbClr val="3333CC"/>
      </a:accent2>
      <a:accent3>
        <a:srgbClr val="7030A0"/>
      </a:accent3>
      <a:accent4>
        <a:srgbClr val="000000"/>
      </a:accent4>
      <a:accent5>
        <a:srgbClr val="00B050"/>
      </a:accent5>
      <a:accent6>
        <a:srgbClr val="2D2DB9"/>
      </a:accent6>
      <a:hlink>
        <a:srgbClr val="3737B4"/>
      </a:hlink>
      <a:folHlink>
        <a:srgbClr val="B2B2B2"/>
      </a:folHlink>
    </a:clrScheme>
    <a:fontScheme name="自定义 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bwMode="auto">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a:spPr>
      <a:bodyPr wrap="square">
        <a:spAutoFit/>
      </a:bodyPr>
      <a:lstStyle>
        <a:defPPr>
          <a:spcBef>
            <a:spcPct val="20000"/>
          </a:spcBef>
          <a:buClr>
            <a:schemeClr val="accent2"/>
          </a:buClr>
          <a:defRPr sz="1400" b="1" dirty="0" smtClean="0">
            <a:solidFill>
              <a:srgbClr val="FF0000"/>
            </a:solidFill>
            <a:latin typeface="Tahoma" panose="020B0604030504040204" pitchFamily="34" charset="0"/>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23c92b0-c19e-4b36-9d4b-00137d77a8ad">
      <Terms xmlns="http://schemas.microsoft.com/office/infopath/2007/PartnerControls"/>
    </lcf76f155ced4ddcb4097134ff3c332f>
    <TaxCatchAll xmlns="dbb30f94-77d8-4134-b378-cfa97d7d114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1678A2FD0A56458B40407F2E165EC7" ma:contentTypeVersion="8" ma:contentTypeDescription="Create a new document." ma:contentTypeScope="" ma:versionID="ee32a2237f02f17e418a7b19220f6b8a">
  <xsd:schema xmlns:xsd="http://www.w3.org/2001/XMLSchema" xmlns:xs="http://www.w3.org/2001/XMLSchema" xmlns:p="http://schemas.microsoft.com/office/2006/metadata/properties" xmlns:ns2="b23c92b0-c19e-4b36-9d4b-00137d77a8ad" xmlns:ns3="dbb30f94-77d8-4134-b378-cfa97d7d1149" targetNamespace="http://schemas.microsoft.com/office/2006/metadata/properties" ma:root="true" ma:fieldsID="011b17b24bca962f9ef624ba2a16619e" ns2:_="" ns3:_="">
    <xsd:import namespace="b23c92b0-c19e-4b36-9d4b-00137d77a8ad"/>
    <xsd:import namespace="dbb30f94-77d8-4134-b378-cfa97d7d114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c92b0-c19e-4b36-9d4b-00137d77a8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3b4e7a9-4921-4884-8ec2-23d386fa8e1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b30f94-77d8-4134-b378-cfa97d7d114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1f66a1-75f1-40ea-a899-3694941334f7}" ma:internalName="TaxCatchAll" ma:showField="CatchAllData" ma:web="dbb30f94-77d8-4134-b378-cfa97d7d11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B1B312-CA04-47E6-A1BC-7D177893DA9B}">
  <ds:schemaRefs>
    <ds:schemaRef ds:uri="http://purl.org/dc/elements/1.1/"/>
    <ds:schemaRef ds:uri="http://purl.org/dc/dcmitype/"/>
    <ds:schemaRef ds:uri="http://schemas.microsoft.com/office/2006/documentManagement/types"/>
    <ds:schemaRef ds:uri="http://schemas.microsoft.com/office/2006/metadata/properties"/>
    <ds:schemaRef ds:uri="http://www.w3.org/XML/1998/namespace"/>
    <ds:schemaRef ds:uri="2aafb257-de46-42fe-b07c-ff4e01984e68"/>
    <ds:schemaRef ds:uri="http://schemas.microsoft.com/office/infopath/2007/PartnerControls"/>
    <ds:schemaRef ds:uri="http://schemas.openxmlformats.org/package/2006/metadata/core-properties"/>
    <ds:schemaRef ds:uri="dd6d842a-dea4-4184-9a81-b13ca07db284"/>
    <ds:schemaRef ds:uri="http://purl.org/dc/terms/"/>
    <ds:schemaRef ds:uri="b23c92b0-c19e-4b36-9d4b-00137d77a8ad"/>
    <ds:schemaRef ds:uri="dbb30f94-77d8-4134-b378-cfa97d7d1149"/>
  </ds:schemaRefs>
</ds:datastoreItem>
</file>

<file path=customXml/itemProps2.xml><?xml version="1.0" encoding="utf-8"?>
<ds:datastoreItem xmlns:ds="http://schemas.openxmlformats.org/officeDocument/2006/customXml" ds:itemID="{9277375B-4777-41D6-ABC1-23345C34D71F}">
  <ds:schemaRefs>
    <ds:schemaRef ds:uri="http://schemas.microsoft.com/sharepoint/v3/contenttype/forms"/>
  </ds:schemaRefs>
</ds:datastoreItem>
</file>

<file path=customXml/itemProps3.xml><?xml version="1.0" encoding="utf-8"?>
<ds:datastoreItem xmlns:ds="http://schemas.openxmlformats.org/officeDocument/2006/customXml" ds:itemID="{5C8445E6-A583-4654-A747-C871AC158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c92b0-c19e-4b36-9d4b-00137d77a8ad"/>
    <ds:schemaRef ds:uri="dbb30f94-77d8-4134-b378-cfa97d7d11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Edge</Template>
  <TotalTime>3729</TotalTime>
  <Words>759</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Courier New</vt:lpstr>
      <vt:lpstr>Tahoma</vt:lpstr>
      <vt:lpstr>Times New Roman</vt:lpstr>
      <vt:lpstr>Trebuchet MS</vt:lpstr>
      <vt:lpstr>Wingdings</vt:lpstr>
      <vt:lpstr>dan_design_template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sxed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Part 2: Stacks</dc:title>
  <dc:creator>Chen</dc:creator>
  <cp:lastModifiedBy>MALYALA, PREETHI MALYALA (Student)</cp:lastModifiedBy>
  <cp:revision>57</cp:revision>
  <dcterms:created xsi:type="dcterms:W3CDTF">2002-08-25T17:40:59Z</dcterms:created>
  <dcterms:modified xsi:type="dcterms:W3CDTF">2022-12-14T22:34:48Z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0x01010069A5B64F14F92742B473F6506C3D6E9E</vt:lpwstr>
  </property>
  <property fmtid="{D5CDD505-2E9C-101B-9397-08002B2CF9AE}" pid="3" name="MediaServiceImageTags">
    <vt:lpwstr/>
  </property>
</Properties>
</file>