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8" y="2808653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V.PREETHI 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312214343 / C52BF655FC35255AB8742E1B672CF4FE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(BANK MANAGEMENT)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3D3D3D"/>
      </a:dk1>
      <a:lt1>
        <a:sysClr val="window" lastClr="FFFAE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3D3D3D"/>
      </a:dk1>
      <a:lt1>
        <a:sysClr val="window" lastClr="FFFAE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</TotalTime>
  <Words>601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39</cp:revision>
  <dcterms:created xsi:type="dcterms:W3CDTF">2024-03-29T15:07:22Z</dcterms:created>
  <dcterms:modified xsi:type="dcterms:W3CDTF">2024-08-28T09:01:41Z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