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'Sheet3'!$B$6:$B$16</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'Sheet3'!$C$6:$C$16</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'Sheet3'!$D$6:$D$16</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'Sheet3'!$E$6:$E$16</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Ref>
              <c:f>'Sheet3'!$A$6:$A$16</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'Sheet3'!$F$6:$F$16</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9/13/2024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2535375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625177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15127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133384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3994005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513154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4153022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169713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91857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4810100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647540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817876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82767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5444750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578139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457202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6496058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4004931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181639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055508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597706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085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1028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203383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501919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730236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8210626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600" y="3340836"/>
            <a:ext cx="35052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  B. PREETHI BABU</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122201480</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4498788"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B.COM CORPORATE SECTARYSHIP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AGURCHAND MANMULL JAIN COLLEGE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32037872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219200" y="1371600"/>
            <a:ext cx="6019799" cy="40011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58" name="矩形"/>
          <p:cNvSpPr>
            <a:spLocks/>
          </p:cNvSpPr>
          <p:nvPr/>
        </p:nvSpPr>
        <p:spPr>
          <a:xfrm rot="0">
            <a:off x="1751867" y="1771710"/>
            <a:ext cx="4429125"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59" name="矩形"/>
          <p:cNvSpPr>
            <a:spLocks/>
          </p:cNvSpPr>
          <p:nvPr/>
        </p:nvSpPr>
        <p:spPr>
          <a:xfrm rot="0">
            <a:off x="1219200" y="3197164"/>
            <a:ext cx="25907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60" name="矩形"/>
          <p:cNvSpPr>
            <a:spLocks/>
          </p:cNvSpPr>
          <p:nvPr/>
        </p:nvSpPr>
        <p:spPr>
          <a:xfrm rot="0">
            <a:off x="1751867" y="3699289"/>
            <a:ext cx="2438400" cy="70788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61" name="矩形"/>
          <p:cNvSpPr>
            <a:spLocks/>
          </p:cNvSpPr>
          <p:nvPr/>
        </p:nvSpPr>
        <p:spPr>
          <a:xfrm rot="0">
            <a:off x="1222131" y="4509190"/>
            <a:ext cx="3505199" cy="40010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62" name="矩形"/>
          <p:cNvSpPr>
            <a:spLocks/>
          </p:cNvSpPr>
          <p:nvPr/>
        </p:nvSpPr>
        <p:spPr>
          <a:xfrm rot="0">
            <a:off x="1751867" y="4999902"/>
            <a:ext cx="2669931" cy="1323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25987679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对象"/>
          <p:cNvGraphicFramePr>
            <a:graphicFrameLocks/>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31604124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1066800" y="1600200"/>
            <a:ext cx="74676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organisation</a:t>
            </a:r>
            <a:r>
              <a:rPr lang="en-US" altLang="zh-CN" sz="2800" b="0" i="0" u="none" strike="noStrike" kern="1200" cap="none" spc="0" baseline="0">
                <a:solidFill>
                  <a:schemeClr val="tx1"/>
                </a:solidFill>
                <a:latin typeface="Aptos Narrow" pitchFamily="34" charset="0"/>
                <a:ea typeface="宋体" pitchFamily="0" charset="0"/>
                <a:cs typeface="Calibri" pitchFamily="0" charset="0"/>
              </a:rPr>
              <a:t>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2293116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5" cy="6858466"/>
            <a:chOff x="7448612" y="0"/>
            <a:chExt cx="4743795" cy="6858466"/>
          </a:xfrm>
        </p:grpSpPr>
        <p:sp>
          <p:nvSpPr>
            <p:cNvPr id="68"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70"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7798175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8"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8" name="组合"/>
          <p:cNvGrpSpPr>
            <a:grpSpLocks/>
          </p:cNvGrpSpPr>
          <p:nvPr/>
        </p:nvGrpSpPr>
        <p:grpSpPr>
          <a:xfrm>
            <a:off x="7448612" y="0"/>
            <a:ext cx="4743795" cy="6858466"/>
            <a:chOff x="7448612" y="0"/>
            <a:chExt cx="4743795" cy="6858466"/>
          </a:xfrm>
        </p:grpSpPr>
        <p:sp>
          <p:nvSpPr>
            <p:cNvPr id="89"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9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9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2"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4"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10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3"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6" name="组合"/>
          <p:cNvGrpSpPr>
            <a:grpSpLocks/>
          </p:cNvGrpSpPr>
          <p:nvPr/>
        </p:nvGrpSpPr>
        <p:grpSpPr>
          <a:xfrm>
            <a:off x="47625" y="3819523"/>
            <a:ext cx="4124324" cy="3009897"/>
            <a:chOff x="47625" y="3819523"/>
            <a:chExt cx="4124324" cy="3009897"/>
          </a:xfrm>
        </p:grpSpPr>
        <p:pic>
          <p:nvPicPr>
            <p:cNvPr id="10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5"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7305227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205802807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866775" y="1975544"/>
            <a:ext cx="8486775"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a:t>
            </a:r>
            <a:r>
              <a:rPr lang="en-US" altLang="zh-CN" sz="2800" b="0" i="0" u="none" strike="noStrike" kern="1200" cap="none" spc="0" baseline="0">
                <a:solidFill>
                  <a:schemeClr val="tx1"/>
                </a:solidFill>
                <a:latin typeface="Bell MT" pitchFamily="18" charset="0"/>
                <a:ea typeface="宋体" pitchFamily="0" charset="0"/>
                <a:cs typeface="Calibri" pitchFamily="0" charset="0"/>
              </a:rPr>
              <a:t>emploi</a:t>
            </a:r>
            <a:r>
              <a:rPr lang="en-US" altLang="zh-CN" sz="2800" b="0" i="0" u="none" strike="noStrike" kern="1200" cap="none" spc="0" baseline="0">
                <a:solidFill>
                  <a:schemeClr val="tx1"/>
                </a:solidFill>
                <a:latin typeface="Bell MT" pitchFamily="18" charset="0"/>
                <a:ea typeface="宋体" pitchFamily="0" charset="0"/>
                <a:cs typeface="Calibri" pitchFamily="0"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23831955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noChangeAspect="1"/>
          </p:cNvSpPr>
          <p:nvPr/>
        </p:nvSpPr>
        <p:spPr>
          <a:xfrm rot="0">
            <a:off x="5943599" y="3276600"/>
            <a:ext cx="304800" cy="304800"/>
          </a:xfrm>
          <a:prstGeom prst="rect"/>
          <a:noFill/>
          <a:ln w="12700" cmpd="sng" cap="flat">
            <a:noFill/>
            <a:prstDash val="solid"/>
            <a:miter/>
          </a:ln>
        </p:spPr>
      </p:sp>
      <p:pic>
        <p:nvPicPr>
          <p:cNvPr id="132" name="图片"/>
          <p:cNvPicPr>
            <a:picLocks noChangeAspect="1"/>
          </p:cNvPicPr>
          <p:nvPr/>
        </p:nvPicPr>
        <p:blipFill>
          <a:blip r:embed="rId2" cstate="print"/>
          <a:stretch>
            <a:fillRect/>
          </a:stretch>
        </p:blipFill>
        <p:spPr>
          <a:xfrm rot="0">
            <a:off x="696521" y="1688040"/>
            <a:ext cx="8162925" cy="4079088"/>
          </a:xfrm>
          <a:prstGeom prst="rect"/>
          <a:noFill/>
          <a:ln w="12700" cmpd="sng" cap="flat">
            <a:noFill/>
            <a:prstDash val="solid"/>
            <a:miter/>
          </a:ln>
        </p:spPr>
      </p:pic>
      <p:sp>
        <p:nvSpPr>
          <p:cNvPr id="133" name="矩形"/>
          <p:cNvSpPr>
            <a:spLocks/>
          </p:cNvSpPr>
          <p:nvPr/>
        </p:nvSpPr>
        <p:spPr>
          <a:xfrm rot="0">
            <a:off x="4495800" y="4731722"/>
            <a:ext cx="1295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4" name="矩形"/>
          <p:cNvSpPr>
            <a:spLocks/>
          </p:cNvSpPr>
          <p:nvPr/>
        </p:nvSpPr>
        <p:spPr>
          <a:xfrm rot="0">
            <a:off x="6128237" y="4785946"/>
            <a:ext cx="137160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135" name="矩形"/>
          <p:cNvSpPr>
            <a:spLocks/>
          </p:cNvSpPr>
          <p:nvPr/>
        </p:nvSpPr>
        <p:spPr>
          <a:xfrm rot="0">
            <a:off x="7496175" y="4709746"/>
            <a:ext cx="2038350" cy="329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itchFamily="34" charset="0"/>
                <a:ea typeface="宋体" pitchFamily="0" charset="0"/>
                <a:cs typeface="Calibri" pitchFamily="0" charset="0"/>
              </a:rPr>
              <a:t>Organisation</a:t>
            </a:r>
            <a:endParaRPr lang="zh-CN" altLang="en-US" sz="16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76189233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9"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2" name="矩形"/>
          <p:cNvSpPr>
            <a:spLocks/>
          </p:cNvSpPr>
          <p:nvPr/>
        </p:nvSpPr>
        <p:spPr>
          <a:xfrm rot="0">
            <a:off x="3733800" y="2151727"/>
            <a:ext cx="6705599" cy="25545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Gragh</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60382997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55332" y="1828800"/>
            <a:ext cx="10843846"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98186125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2" name="矩形"/>
          <p:cNvSpPr>
            <a:spLocks/>
          </p:cNvSpPr>
          <p:nvPr/>
        </p:nvSpPr>
        <p:spPr>
          <a:xfrm rot="0">
            <a:off x="990600" y="1717928"/>
            <a:ext cx="9525000" cy="1569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135562418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294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15</cp:revision>
  <dcterms:created xsi:type="dcterms:W3CDTF">2024-03-29T15:07:22Z</dcterms:created>
  <dcterms:modified xsi:type="dcterms:W3CDTF">2024-09-13T07:50:15Z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