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064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28600"/>
          </a:xfrm>
        </p:spPr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6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7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8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0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1" name="TextBox 13"/>
          <p:cNvSpPr txBox="1"/>
          <p:nvPr/>
        </p:nvSpPr>
        <p:spPr>
          <a:xfrm>
            <a:off x="2554542" y="3314150"/>
            <a:ext cx="8610600" cy="2123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 </a:t>
            </a:r>
            <a:r>
              <a:rPr altLang="zh-CN" sz="2400" lang="en-US"/>
              <a:t>Preethi.B</a:t>
            </a:r>
            <a:endParaRPr dirty="0" sz="2400" lang="en-US"/>
          </a:p>
          <a:p>
            <a:r>
              <a:rPr dirty="0" sz="2400" lang="en-US"/>
              <a:t>REGISTER NO: </a:t>
            </a:r>
            <a:r>
              <a:rPr altLang="zh-CN" dirty="0" sz="2400" lang="en-US"/>
              <a:t>122202065</a:t>
            </a:r>
            <a:r>
              <a:rPr altLang="zh-CN" dirty="0" sz="2400" lang="en-US"/>
              <a:t> </a:t>
            </a:r>
            <a:r>
              <a:rPr altLang="zh-CN" dirty="0" sz="2400" lang="en-US"/>
              <a:t>asunm1353122202065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p</a:t>
            </a:r>
            <a:r>
              <a:rPr dirty="0" sz="2400" lang="en-US"/>
              <a:t>o</a:t>
            </a:r>
            <a:r>
              <a:rPr dirty="0" sz="2400" lang="en-US"/>
              <a:t>rate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e</a:t>
            </a:r>
            <a:r>
              <a:rPr dirty="0" sz="2400" lang="en-US"/>
              <a:t>c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t</a:t>
            </a:r>
            <a:r>
              <a:rPr dirty="0" sz="2400" lang="en-US"/>
              <a:t>ary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p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d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 </a:t>
            </a:r>
            <a:r>
              <a:rPr dirty="0" sz="2400" lang="en-US"/>
              <a:t>College </a:t>
            </a:r>
            <a:r>
              <a:rPr dirty="0" sz="2400" lang="en-US"/>
              <a:t>for </a:t>
            </a:r>
            <a:r>
              <a:rPr dirty="0" sz="2400" lang="en-US"/>
              <a:t>women </a:t>
            </a:r>
            <a:r>
              <a:rPr dirty="0" sz="2400" lang="en-US"/>
              <a:t>Chennai 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1048711"/>
          <p:cNvSpPr txBox="1"/>
          <p:nvPr/>
        </p:nvSpPr>
        <p:spPr>
          <a:xfrm>
            <a:off x="520530" y="1299524"/>
            <a:ext cx="9995070" cy="40030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1.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IN">
                <a:solidFill>
                  <a:srgbClr val="000000"/>
                </a:solidFill>
              </a:rPr>
              <a:t>Data Collection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IN">
                <a:solidFill>
                  <a:srgbClr val="000000"/>
                </a:solidFill>
              </a:rPr>
              <a:t>
D</a:t>
            </a:r>
            <a:r>
              <a:rPr sz="2800" lang="en-IN">
                <a:solidFill>
                  <a:srgbClr val="000000"/>
                </a:solidFill>
              </a:rPr>
              <a:t>ownloaded the data from edunet student's dashboard.
2.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IN">
                <a:solidFill>
                  <a:srgbClr val="000000"/>
                </a:solidFill>
              </a:rPr>
              <a:t>Feature Collection:
Highlighted data which is required using the fill option.</a:t>
            </a:r>
            <a:r>
              <a:rPr sz="2800" lang="en-IN">
                <a:solidFill>
                  <a:srgbClr val="000000"/>
                </a:solidFill>
              </a:rPr>
              <a:t>
3.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IN">
                <a:solidFill>
                  <a:srgbClr val="000000"/>
                </a:solidFill>
              </a:rPr>
              <a:t>Data Cleaning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IN">
                <a:solidFill>
                  <a:srgbClr val="000000"/>
                </a:solidFill>
              </a:rPr>
              <a:t>
Identified the missing values using conditional formatting.
Removed/Filtered the missing data using filter-filter by colour.
4.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IN">
                <a:solidFill>
                  <a:srgbClr val="000000"/>
                </a:solidFill>
              </a:rPr>
              <a:t>Performance level:
</a:t>
            </a:r>
            <a:r>
              <a:rPr sz="2800" lang="en-IN">
                <a:solidFill>
                  <a:srgbClr val="000000"/>
                </a:solidFill>
              </a:rPr>
              <a:t>Performance Analysis is based on Department type is filtered by gender (Male employees)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229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86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68" name="Picture 2097167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55332" y="1764212"/>
            <a:ext cx="8799816" cy="385930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04868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T</a:t>
            </a:r>
            <a:r>
              <a:rPr lang="en-US"/>
              <a:t>S</a:t>
            </a:r>
            <a:endParaRPr lang="en-IN"/>
          </a:p>
        </p:txBody>
      </p:sp>
      <p:pic>
        <p:nvPicPr>
          <p:cNvPr id="2097169" name="Picture 2097168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44222" y="1533907"/>
            <a:ext cx="6653080" cy="4313812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Text Box 1048712"/>
          <p:cNvSpPr txBox="1"/>
          <p:nvPr/>
        </p:nvSpPr>
        <p:spPr>
          <a:xfrm>
            <a:off x="755332" y="4988559"/>
            <a:ext cx="6090144" cy="18694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 conclusion for an employee performance analysis should succinctly summarize the key findings, highlight areas of strength, and identify opportuniti</a:t>
            </a:r>
            <a:r>
              <a:rPr sz="2800" lang="en-US">
                <a:solidFill>
                  <a:srgbClr val="000000"/>
                </a:solidFill>
              </a:rPr>
              <a:t>es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90" name="Text Box 1048713"/>
          <p:cNvSpPr txBox="1"/>
          <p:nvPr/>
        </p:nvSpPr>
        <p:spPr>
          <a:xfrm>
            <a:off x="755332" y="3146742"/>
            <a:ext cx="7461931" cy="1869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The performance analysis indicates that the employee has consistently met or exceeded expectations in several key areas, including [mention specific areas such as project management, customer relations, etc.].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91" name="Text Box 1048714"/>
          <p:cNvSpPr txBox="1"/>
          <p:nvPr/>
        </p:nvSpPr>
        <p:spPr>
          <a:xfrm>
            <a:off x="755331" y="1277302"/>
            <a:ext cx="7078525" cy="1869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Overall, the employee's contributions have been valuable, and with focused development, they have the potential to further enhance their performance and impact on the team.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object 2"/>
          <p:cNvSpPr/>
          <p:nvPr/>
        </p:nvSpPr>
        <p:spPr>
          <a:xfrm>
            <a:off x="-214338" y="0"/>
            <a:ext cx="13920384" cy="7830216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4135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TextBox 22"/>
          <p:cNvSpPr txBox="1"/>
          <p:nvPr/>
        </p:nvSpPr>
        <p:spPr>
          <a:xfrm>
            <a:off x="1217522" y="2123271"/>
            <a:ext cx="8593228" cy="15646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5260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Text Box 1048611"/>
          <p:cNvSpPr txBox="1"/>
          <p:nvPr/>
        </p:nvSpPr>
        <p:spPr>
          <a:xfrm>
            <a:off x="834071" y="1857374"/>
            <a:ext cx="6900084" cy="47904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IN">
                <a:solidFill>
                  <a:srgbClr val="000000"/>
                </a:solidFill>
              </a:rPr>
              <a:t>The organization is experiencing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IN">
                <a:solidFill>
                  <a:srgbClr val="000000"/>
                </a:solidFill>
              </a:rPr>
              <a:t>hallenges in effectively assessing and </a:t>
            </a:r>
            <a:r>
              <a:rPr sz="2800" lang="en-IN">
                <a:solidFill>
                  <a:srgbClr val="000000"/>
                </a:solidFill>
              </a:rPr>
              <a:t>improving employee performance.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IN">
                <a:solidFill>
                  <a:srgbClr val="000000"/>
                </a:solidFill>
              </a:rPr>
              <a:t>Current performance evaluation methods are inconsistent, subjective, and fail to identify key areas where 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IN">
                <a:solidFill>
                  <a:srgbClr val="000000"/>
                </a:solidFill>
              </a:rPr>
              <a:t>ployees require development.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IN">
                <a:solidFill>
                  <a:srgbClr val="000000"/>
                </a:solidFill>
              </a:rPr>
              <a:t>This leads to suboptimal productivity, unaddressed skill gaps, and decreased employee morale.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676274" y="660166"/>
            <a:ext cx="5463552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904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Text Box 1048704"/>
          <p:cNvSpPr txBox="1"/>
          <p:nvPr/>
        </p:nvSpPr>
        <p:spPr>
          <a:xfrm rot="14523">
            <a:off x="683194" y="1358442"/>
            <a:ext cx="7305606" cy="4320538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IN">
                <a:solidFill>
                  <a:srgbClr val="000000"/>
                </a:solidFill>
              </a:rPr>
              <a:t>aluate Performance: Measure individual and team performance against </a:t>
            </a:r>
            <a:r>
              <a:rPr sz="2800" lang="en-IN">
                <a:solidFill>
                  <a:srgbClr val="000000"/>
                </a:solidFill>
              </a:rPr>
              <a:t>predefined metrics.
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IN">
                <a:solidFill>
                  <a:srgbClr val="000000"/>
                </a:solidFill>
              </a:rPr>
              <a:t>Identify Strengths and Weaknesses: Determine areas where employees excel and where improvement is needed.
</a:t>
            </a:r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IN">
                <a:solidFill>
                  <a:srgbClr val="000000"/>
                </a:solidFill>
              </a:rPr>
              <a:t>Support Career Development: Provide data-driven insights to support employee growth, training, and development plans.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108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1048605"/>
          <p:cNvSpPr txBox="1"/>
          <p:nvPr/>
        </p:nvSpPr>
        <p:spPr>
          <a:xfrm rot="21600000">
            <a:off x="755698" y="1571624"/>
            <a:ext cx="4298854" cy="24409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BANK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ARTMENT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705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1048707"/>
          <p:cNvSpPr txBox="1"/>
          <p:nvPr/>
        </p:nvSpPr>
        <p:spPr>
          <a:xfrm>
            <a:off x="3439727" y="1892933"/>
            <a:ext cx="4000000" cy="40030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tion</a:t>
            </a:r>
            <a:r>
              <a:rPr sz="2800" lang="en-US">
                <a:solidFill>
                  <a:srgbClr val="000000"/>
                </a:solidFill>
              </a:rPr>
              <a:t>al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ng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ing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identify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summarising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h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7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/>
          <a:p>
            <a:r>
              <a:rPr dirty="0" lang="en-IN"/>
              <a:t>Dataset Description</a:t>
            </a:r>
            <a:endParaRPr dirty="0" lang="en-IN"/>
          </a:p>
        </p:txBody>
      </p:sp>
      <p:sp>
        <p:nvSpPr>
          <p:cNvPr id="1048669" name="Text Box 1048708"/>
          <p:cNvSpPr txBox="1"/>
          <p:nvPr/>
        </p:nvSpPr>
        <p:spPr>
          <a:xfrm>
            <a:off x="743715" y="1780074"/>
            <a:ext cx="5983935" cy="1869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load</a:t>
            </a:r>
            <a:r>
              <a:rPr sz="2800" lang="en-US">
                <a:solidFill>
                  <a:srgbClr val="000000"/>
                </a:solidFill>
              </a:rPr>
              <a:t>ed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from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tures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available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considered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910018" y="1857374"/>
            <a:ext cx="8534018" cy="1158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mance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 WWO_wpscloud_20231009072630-3916d64f34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Analysis using Excel  </dc:title>
  <dc:creator>Konduru Narasimha</dc:creator>
  <cp:lastModifiedBy>Channabasava Yadav</cp:lastModifiedBy>
  <dcterms:created xsi:type="dcterms:W3CDTF">2024-09-02T22:46:11Z</dcterms:created>
  <dcterms:modified xsi:type="dcterms:W3CDTF">2024-09-06T15:13:13Z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2024-03-21T08:00:00Z</vt:filetime>
  </property>
  <property fmtid="{D5CDD505-2E9C-101B-9397-08002B2CF9AE}" pid="3" name="LastSaved">
    <vt:filetime>2024-03-29T08:00:00Z</vt:filetime>
  </property>
  <property fmtid="{D5CDD505-2E9C-101B-9397-08002B2CF9AE}" pid="4" name="ICV">
    <vt:lpwstr>fe0129836cdf439cb2582fff66ded5c4</vt:lpwstr>
  </property>
  <property fmtid="{D5CDD505-2E9C-101B-9397-08002B2CF9AE}" pid="5" name="KSOProductBuildVer">
    <vt:lpwstr>1033-0.0.0.0</vt:lpwstr>
  </property>
</Properties>
</file>