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dirty="0" sz="2400" lang="en-US"/>
              <a:t>:</a:t>
            </a:r>
            <a:r>
              <a:rPr dirty="0" sz="2400" lang="en-US"/>
              <a:t>P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.</a:t>
            </a:r>
            <a:r>
              <a:rPr dirty="0" sz="2400" lang="en-US"/>
              <a:t>B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31221</a:t>
            </a:r>
            <a:r>
              <a:rPr b="1" dirty="0" sz="2400" lang="en-US"/>
              <a:t>3</a:t>
            </a:r>
            <a:r>
              <a:rPr b="1" dirty="0" sz="2400" lang="en-US"/>
              <a:t>2</a:t>
            </a:r>
            <a:r>
              <a:rPr b="1" dirty="0" sz="2400" lang="en-US"/>
              <a:t>4</a:t>
            </a:r>
            <a:r>
              <a:rPr b="1" dirty="0" sz="2400" lang="en-US"/>
              <a:t>7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</a:t>
            </a:r>
            <a:r>
              <a:rPr b="1" dirty="0" sz="2400" lang="en-US"/>
              <a:t>E</a:t>
            </a:r>
            <a:r>
              <a:rPr b="1"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 rot="10800000" flipV="1">
            <a:off x="2254447" y="2690336"/>
            <a:ext cx="6282334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89" name="TextBox 7"/>
          <p:cNvSpPr txBox="1"/>
          <p:nvPr/>
        </p:nvSpPr>
        <p:spPr>
          <a:xfrm>
            <a:off x="3192462" y="2789892"/>
            <a:ext cx="4650904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TextBox 2"/>
          <p:cNvSpPr txBox="1"/>
          <p:nvPr/>
        </p:nvSpPr>
        <p:spPr>
          <a:xfrm>
            <a:off x="2871788" y="2229662"/>
            <a:ext cx="4736306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1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 rot="10800000" flipV="1">
            <a:off x="2276473" y="3253825"/>
            <a:ext cx="5456636" cy="7772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1813559" y="2551837"/>
            <a:ext cx="5741789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230167" y="2659221"/>
            <a:ext cx="5985272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2077641" y="2690336"/>
            <a:ext cx="6494860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857500" y="283241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9"/>
          <p:cNvSpPr txBox="1"/>
          <p:nvPr/>
        </p:nvSpPr>
        <p:spPr>
          <a:xfrm>
            <a:off x="3790197" y="3381373"/>
            <a:ext cx="4306806" cy="9233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2024-03-22T07:07:22Z</dcterms:created>
  <dcterms:modified xsi:type="dcterms:W3CDTF">2024-09-11T06:11:42Z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546a76795cad4d5baf54e63ba9a2cf9f</vt:lpwstr>
  </property>
</Properties>
</file>