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5070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6694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1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82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0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5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04B-B59E-0BA2-860E-3578804D2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876" y="1131865"/>
            <a:ext cx="8825658" cy="1966852"/>
          </a:xfrm>
        </p:spPr>
        <p:txBody>
          <a:bodyPr/>
          <a:lstStyle/>
          <a:p>
            <a:r>
              <a:rPr lang="en-US" sz="5400" dirty="0"/>
              <a:t>EMPLOYEES DATA ANALYSIS WITH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680AB-3080-A066-A1F4-C692FA7E7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876" y="3429000"/>
            <a:ext cx="10163714" cy="126546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Student Name : </a:t>
            </a:r>
            <a:r>
              <a:rPr lang="en-US" sz="2800" b="1" i="1" dirty="0" err="1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Preethi</a:t>
            </a: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 Devi R 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Register No : 312211736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Department : </a:t>
            </a:r>
            <a:r>
              <a:rPr lang="en-US" sz="2800" b="1" i="1" dirty="0" err="1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B.com</a:t>
            </a: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  (GENERAL)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00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COLLEGE  : THIRUTHANGAL NADAR COLLEGE </a:t>
            </a:r>
          </a:p>
        </p:txBody>
      </p:sp>
    </p:spTree>
    <p:extLst>
      <p:ext uri="{BB962C8B-B14F-4D97-AF65-F5344CB8AC3E}">
        <p14:creationId xmlns:p14="http://schemas.microsoft.com/office/powerpoint/2010/main" val="272596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5BCE-4F70-C1A6-4DDB-CCDB0E2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A19E-D36B-DFDB-4D51-4CDA44ED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5467A5-3E92-BF4C-0E20-CCC579E89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770603"/>
              </p:ext>
            </p:extLst>
          </p:nvPr>
        </p:nvGraphicFramePr>
        <p:xfrm>
          <a:off x="2059629" y="1926054"/>
          <a:ext cx="8760771" cy="4246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473">
                  <a:extLst>
                    <a:ext uri="{9D8B030D-6E8A-4147-A177-3AD203B41FA5}">
                      <a16:colId xmlns:a16="http://schemas.microsoft.com/office/drawing/2014/main" val="558991742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213314780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622314556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540578439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1110618305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4282974659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524380616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704571678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1757299117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699780593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498245337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316825438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835708900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387190196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1259026803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985966542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012093644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761959858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111317422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942845726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554510271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1991082779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1012925688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1512130114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691885529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3510803618"/>
                    </a:ext>
                  </a:extLst>
                </a:gridCol>
                <a:gridCol w="324473">
                  <a:extLst>
                    <a:ext uri="{9D8B030D-6E8A-4147-A177-3AD203B41FA5}">
                      <a16:colId xmlns:a16="http://schemas.microsoft.com/office/drawing/2014/main" val="2438880287"/>
                    </a:ext>
                  </a:extLst>
                </a:gridCol>
              </a:tblGrid>
              <a:tr h="314987"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EmpID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FirstName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LastName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StartDate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ExitDate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Title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Supervisor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ADEmail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BusinessUnit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EmployeeStatus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EmployeeType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PayZone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EmployeeClassificationType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TerminationType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TerminationDescription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DepartmentType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Division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DOB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State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JobFunctionDescription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GenderCode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LocationCode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RaceDesc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MaritalDesc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Performance Score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Current Employee Rating</a:t>
                      </a:r>
                    </a:p>
                  </a:txBody>
                  <a:tcPr marL="0" marR="0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3900647675"/>
                  </a:ext>
                </a:extLst>
              </a:tr>
              <a:tr h="31498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3437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Myriam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Givens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04-Aug-23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Troy White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myriam.givens@bilearner.com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SVG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B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Field Operations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26-01-1964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IN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Technician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46204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Other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Single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5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209374506"/>
                  </a:ext>
                </a:extLst>
              </a:tr>
              <a:tr h="51031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3438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Dheepa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Nguyen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10-Aug-18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04-Nov-19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Brian Miller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dheepa.nguyen@bilearner.com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MSC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Retirement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Alone once than. More condition pay far.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General - Con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06-04-1948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Technician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30428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Asian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Married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1135797164"/>
                  </a:ext>
                </a:extLst>
              </a:tr>
              <a:tr h="471245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3439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Bartholemew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Khemmich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25-May-22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27-Nov-22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Charles Parks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bartholemew.khemmich@bilearner.com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EW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Temporary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Involuntary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Foot in theory minute recognize test.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Splicing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24-11-1981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Splicer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80820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Other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Single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4221619167"/>
                  </a:ext>
                </a:extLst>
              </a:tr>
              <a:tr h="510310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3440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Xana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Potts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05-Dec-19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17-Feb-23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Gregory Walker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xana.potts@bilearner.com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CCDR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Resignation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Degree wish science when thing week old.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Finance &amp; Accounting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06-11-1951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Controller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40220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White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Divorced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3273622092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Prater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Jeremy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28-Apr-19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Tyler Lewis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prater.jeremy@bilearner.com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BPC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General - Con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21-11-1989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NV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Lineman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89139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Asian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Exceeds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3691569334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Kaylah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Moon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09-Jul-19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16-Jun-22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Ashley Scott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kaylah.moon@bilearner.com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PYZ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Retirement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Fear particular method stage.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IT/IS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Field Operations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24-11-1952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Laborer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2810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Black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Single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Exceeds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3132809820"/>
                  </a:ext>
                </a:extLst>
              </a:tr>
              <a:tr h="393116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Kristen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Tate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05-Apr-21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12-May-23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Lauren Jones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kristen.tate@bilearner.com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WBL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Voluntary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Wall body wonder successful.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IT/IS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Project Management - Con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08-04-1994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Coordinator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2621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Asian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3869143653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3444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Bobby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Rodgers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28-Nov-21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04-Feb-22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Matthew Jackson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bobby.rodgers@bilearner.com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NEL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Voluntary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Visit foot nearly radio treatment.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Engineers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15-11-1983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Director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44553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Other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Widowed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Fully Meets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1763439005"/>
                  </a:ext>
                </a:extLst>
              </a:tr>
              <a:tr h="314987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3445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Reid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Park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16-Jan-21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Michelle Mitchell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reid.park@bilearner.com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PL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Contract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Full-Time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Project Management - Con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07-12-1985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KY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Supervisor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5360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Other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Married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Exceeds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4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1500374401"/>
                  </a:ext>
                </a:extLst>
              </a:tr>
              <a:tr h="354051"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3446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Hector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Dalton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24-Aug-21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Area Sales Manager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Sydney French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hector.dalton@bilearner.com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BPC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Active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Zone A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Part-Time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Unk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>
                        <a:effectLst/>
                      </a:endParaRP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Sales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Field Operations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01-05-1996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TX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Driller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Female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16325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White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Divorced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300">
                          <a:effectLst/>
                        </a:rPr>
                        <a:t>Exceeds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300">
                          <a:effectLst/>
                        </a:rPr>
                        <a:t>2</a:t>
                      </a:r>
                    </a:p>
                  </a:txBody>
                  <a:tcPr marL="2363" marR="2363" marT="1575" marB="1575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GB" sz="300" dirty="0">
                        <a:effectLst/>
                      </a:endParaRPr>
                    </a:p>
                  </a:txBody>
                  <a:tcPr marL="2363" marR="2363" marT="1575" marB="1575" anchor="b"/>
                </a:tc>
                <a:extLst>
                  <a:ext uri="{0D108BD9-81ED-4DB2-BD59-A6C34878D82A}">
                    <a16:rowId xmlns:a16="http://schemas.microsoft.com/office/drawing/2014/main" val="251495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60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559-99A2-D8D9-696C-38FA0C30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: PIE CHART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73A49A-6F0D-0383-FA6D-3534C0DB8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2309812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201A-02DA-0DD7-5B60-E7E04792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AC5127-E01A-A075-B474-111B565FF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861" y="1725633"/>
            <a:ext cx="6119937" cy="39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A758-0D75-DF4D-65EE-9309184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52CF-B8CB-FCD7-2C0B-05DC8584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 Black" panose="020B0004020202020204" pitchFamily="34" charset="0"/>
              </a:rPr>
              <a:t>Interpret result , highlighting key Trends high insights and implications for retention strategies discuss areas for further analysis and potential intervention</a:t>
            </a:r>
          </a:p>
        </p:txBody>
      </p:sp>
    </p:spTree>
    <p:extLst>
      <p:ext uri="{BB962C8B-B14F-4D97-AF65-F5344CB8AC3E}">
        <p14:creationId xmlns:p14="http://schemas.microsoft.com/office/powerpoint/2010/main" val="320298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FEF-E3F6-FD92-9F54-64D2EB9B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1DE6-C14D-57A2-7F47-8B4FB7EE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Summaries the value of using pivot tables for employee turnover analysis emphasize actionable insights data driven decision making and improved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6089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674C-A17E-3D52-5512-14DE57BE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F82F-6F62-8646-D963-92E8D11C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 Black" panose="020B0004020202020204" pitchFamily="34" charset="0"/>
              </a:rPr>
              <a:t>Using pivot tables for employee turnover ratio</a:t>
            </a:r>
          </a:p>
        </p:txBody>
      </p:sp>
    </p:spTree>
    <p:extLst>
      <p:ext uri="{BB962C8B-B14F-4D97-AF65-F5344CB8AC3E}">
        <p14:creationId xmlns:p14="http://schemas.microsoft.com/office/powerpoint/2010/main" val="5938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CC7-174C-C5FC-028F-048890A0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73A0-D47F-E56D-72F0-0AFF738B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End user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Data description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Modeling approach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Result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Discussion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ptos Black" panose="020B00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39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82C4-F625-F8E6-0F78-7470EBC0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B1A73-2A75-5A51-F160-C90D39AA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ptos Black" panose="020B0004020202020204" pitchFamily="34" charset="0"/>
                <a:ea typeface="Bahnschrift SemiBold Condensed" panose="02000000000000000000" pitchFamily="2" charset="0"/>
              </a:rPr>
              <a:t>Analyse</a:t>
            </a:r>
            <a:r>
              <a:rPr lang="en-US" sz="2800" dirty="0">
                <a:latin typeface="Aptos Black" panose="020B0004020202020204" pitchFamily="34" charset="0"/>
                <a:ea typeface="Bahnschrift SemiBold Condensed" panose="02000000000000000000" pitchFamily="2" charset="0"/>
              </a:rPr>
              <a:t> employee turnover trends to identify key factor contributing to turnover,  enabling data driven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6100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F378-17AA-2622-C34C-E40DAD54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94EB-80D5-BDD0-8EDC-89BD0D4E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Utilize pivot tables to examine employee turnover data, uncovered pattern and provide actionable insights for HR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11599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A6F-B62A-3F76-1B81-D1A5211D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5764-B627-AE42-0BA9-2479574D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HR professionals , Management, business leaders and analysts seeking to understand and address employee turnover.</a:t>
            </a:r>
          </a:p>
        </p:txBody>
      </p:sp>
    </p:spTree>
    <p:extLst>
      <p:ext uri="{BB962C8B-B14F-4D97-AF65-F5344CB8AC3E}">
        <p14:creationId xmlns:p14="http://schemas.microsoft.com/office/powerpoint/2010/main" val="33213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2B62-7F4C-2029-2FDA-FC7B0F81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A98A-BA38-C0F4-418D-1DB09113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ptos Black" panose="020B0004020202020204" pitchFamily="34" charset="0"/>
              </a:rPr>
              <a:t>Leverage pivot tables to transform Complex turn over data into easily digestible insights enabling data driven decisions and improved the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7914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B34-92FB-64F3-7A11-25DDE75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F4D8-DB76-1DE9-7750-8ABC7E40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Employee turnover data including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Employee ID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Department 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Job title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Tenure</a:t>
            </a:r>
          </a:p>
          <a:p>
            <a:pPr lvl="1"/>
            <a:r>
              <a:rPr lang="en-US" sz="2800" dirty="0">
                <a:latin typeface="Aptos Black" panose="020B0004020202020204" pitchFamily="34" charset="0"/>
              </a:rPr>
              <a:t>Reason for leaving</a:t>
            </a:r>
          </a:p>
          <a:p>
            <a:pPr marL="1428750" lvl="3" indent="-171450"/>
            <a:endParaRPr lang="en-US" sz="2800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7E37-D239-A630-8092-67A5E5C6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DBA6-8673-080F-DBCB-1191C736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 Black" panose="020B0004020202020204" pitchFamily="34" charset="0"/>
              </a:rPr>
              <a:t>Calculate turnover rates</a:t>
            </a:r>
          </a:p>
          <a:p>
            <a:r>
              <a:rPr lang="en-US" sz="2800" dirty="0">
                <a:latin typeface="Aptos Black" panose="020B0004020202020204" pitchFamily="34" charset="0"/>
              </a:rPr>
              <a:t>Identify top reasons for leaving</a:t>
            </a:r>
          </a:p>
          <a:p>
            <a:r>
              <a:rPr lang="en-US" sz="2800" dirty="0" err="1">
                <a:latin typeface="Aptos Black" panose="020B0004020202020204" pitchFamily="34" charset="0"/>
              </a:rPr>
              <a:t>Analyse</a:t>
            </a:r>
            <a:r>
              <a:rPr lang="en-US" sz="2800" dirty="0">
                <a:latin typeface="Aptos Black" panose="020B0004020202020204" pitchFamily="34" charset="0"/>
              </a:rPr>
              <a:t> trends in turnover overtime</a:t>
            </a:r>
          </a:p>
          <a:p>
            <a:r>
              <a:rPr lang="en-US" sz="2800" dirty="0">
                <a:latin typeface="Aptos Black" panose="020B0004020202020204" pitchFamily="34" charset="0"/>
              </a:rPr>
              <a:t>Filter and drill down into specific data segment</a:t>
            </a:r>
          </a:p>
        </p:txBody>
      </p:sp>
    </p:spTree>
    <p:extLst>
      <p:ext uri="{BB962C8B-B14F-4D97-AF65-F5344CB8AC3E}">
        <p14:creationId xmlns:p14="http://schemas.microsoft.com/office/powerpoint/2010/main" val="3198331643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TF10001025</vt:lpstr>
      <vt:lpstr>EMPLOYEES DATA ANALYSIS WITH EXCEL </vt:lpstr>
      <vt:lpstr>PROJECT TITLE</vt:lpstr>
      <vt:lpstr>AGENDA</vt:lpstr>
      <vt:lpstr>PROBLEM STATEMENT</vt:lpstr>
      <vt:lpstr>PROJECT OVERVIEW</vt:lpstr>
      <vt:lpstr>END USER</vt:lpstr>
      <vt:lpstr>OUR SOLUTION AND PROPOSITION </vt:lpstr>
      <vt:lpstr>DATA DESCRIPTION </vt:lpstr>
      <vt:lpstr>MODELING APPROACH </vt:lpstr>
      <vt:lpstr>Result</vt:lpstr>
      <vt:lpstr>RESULT : PIE CHART</vt:lpstr>
      <vt:lpstr>BAR DIAGRAM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DATA ANALYSIS WITH EXCEL </dc:title>
  <dc:creator>Guest User</dc:creator>
  <cp:lastModifiedBy>santhisaras10@gmail.com</cp:lastModifiedBy>
  <cp:revision>6</cp:revision>
  <dcterms:created xsi:type="dcterms:W3CDTF">2024-09-01T12:37:38Z</dcterms:created>
  <dcterms:modified xsi:type="dcterms:W3CDTF">2024-09-04T15:00:01Z</dcterms:modified>
</cp:coreProperties>
</file>