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70" r:id="rId6"/>
    <p:sldId id="271" r:id="rId7"/>
    <p:sldId id="272" r:id="rId8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0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5710" y="847090"/>
            <a:ext cx="761237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601106"/>
            <a:ext cx="10079990" cy="49553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9295" y="685800"/>
            <a:ext cx="3585209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0780" y="1263650"/>
            <a:ext cx="7799070" cy="1861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89629" y="7014525"/>
            <a:ext cx="2813050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4830" y="7027225"/>
            <a:ext cx="303529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560" y="3369309"/>
            <a:ext cx="5843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00"/>
                </a:solidFill>
              </a:rPr>
              <a:t>Introduction to</a:t>
            </a:r>
            <a:r>
              <a:rPr sz="4800" spc="-100" dirty="0">
                <a:solidFill>
                  <a:srgbClr val="000000"/>
                </a:solidFill>
              </a:rPr>
              <a:t> </a:t>
            </a:r>
            <a:r>
              <a:rPr sz="4800" spc="-5" dirty="0">
                <a:solidFill>
                  <a:srgbClr val="000000"/>
                </a:solidFill>
              </a:rPr>
              <a:t>Java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1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847090"/>
            <a:ext cx="45275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/>
              <a:t>Today’s Class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60780" y="1720851"/>
            <a:ext cx="7921625" cy="33237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</a:pPr>
            <a:r>
              <a:rPr lang="en-US" sz="2400" b="1" spc="-5" dirty="0" smtClean="0"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92900"/>
              </a:lnSpc>
              <a:spcBef>
                <a:spcPts val="305"/>
              </a:spcBef>
              <a:buFont typeface="Wingdings" pitchFamily="2" charset="2"/>
              <a:buChar char="§"/>
            </a:pPr>
            <a:r>
              <a:rPr lang="en-US" sz="2400" b="1" spc="-5" dirty="0" smtClean="0">
                <a:latin typeface="Arial"/>
                <a:cs typeface="Arial"/>
              </a:rPr>
              <a:t> Introduction – </a:t>
            </a:r>
            <a:r>
              <a:rPr lang="en-US" sz="2400" b="1" spc="-5" dirty="0" smtClean="0">
                <a:latin typeface="Arial"/>
                <a:cs typeface="Arial"/>
              </a:rPr>
              <a:t>15mins</a:t>
            </a:r>
            <a:endParaRPr lang="en-US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305"/>
              </a:spcBef>
              <a:buFont typeface="Wingdings" pitchFamily="2" charset="2"/>
              <a:buChar char="§"/>
            </a:pPr>
            <a:r>
              <a:rPr lang="en-US" sz="2400" b="1" spc="-5" dirty="0" smtClean="0">
                <a:latin typeface="Arial"/>
                <a:cs typeface="Arial"/>
              </a:rPr>
              <a:t> Course </a:t>
            </a:r>
            <a:r>
              <a:rPr lang="en-US" sz="2400" b="1" spc="-5" dirty="0" smtClean="0">
                <a:latin typeface="Arial"/>
                <a:cs typeface="Arial"/>
              </a:rPr>
              <a:t>Introduction – 10 </a:t>
            </a:r>
            <a:r>
              <a:rPr lang="en-US" sz="2400" b="1" spc="-5" dirty="0" err="1" smtClean="0">
                <a:latin typeface="Arial"/>
                <a:cs typeface="Arial"/>
              </a:rPr>
              <a:t>mins</a:t>
            </a:r>
            <a:endParaRPr lang="en-US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305"/>
              </a:spcBef>
              <a:buFont typeface="Wingdings" pitchFamily="2" charset="2"/>
              <a:buChar char="§"/>
            </a:pPr>
            <a:r>
              <a:rPr lang="en-US" sz="2400" b="1" spc="-5" dirty="0" smtClean="0">
                <a:latin typeface="Arial"/>
                <a:cs typeface="Arial"/>
              </a:rPr>
              <a:t> Setup</a:t>
            </a:r>
            <a:r>
              <a:rPr lang="en-US" sz="2400" b="1" spc="-5" dirty="0" smtClean="0">
                <a:latin typeface="Arial"/>
                <a:cs typeface="Arial"/>
              </a:rPr>
              <a:t>, Tools, Settings – 10 </a:t>
            </a:r>
            <a:r>
              <a:rPr lang="en-US" sz="2400" b="1" spc="-5" dirty="0" err="1" smtClean="0">
                <a:latin typeface="Arial"/>
                <a:cs typeface="Arial"/>
              </a:rPr>
              <a:t>mins</a:t>
            </a:r>
            <a:endParaRPr lang="en-US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305"/>
              </a:spcBef>
              <a:buFont typeface="Wingdings" pitchFamily="2" charset="2"/>
              <a:buChar char="§"/>
            </a:pPr>
            <a:r>
              <a:rPr lang="en-US" sz="2400" b="1" spc="-5" dirty="0" smtClean="0">
                <a:latin typeface="Arial"/>
                <a:cs typeface="Arial"/>
              </a:rPr>
              <a:t> Basics </a:t>
            </a:r>
            <a:r>
              <a:rPr lang="en-US" sz="2400" b="1" spc="-5" dirty="0" smtClean="0">
                <a:latin typeface="Arial"/>
                <a:cs typeface="Arial"/>
              </a:rPr>
              <a:t>of Java – 15 </a:t>
            </a:r>
            <a:r>
              <a:rPr lang="en-US" sz="2400" b="1" spc="-5" dirty="0" err="1" smtClean="0">
                <a:latin typeface="Arial"/>
                <a:cs typeface="Arial"/>
              </a:rPr>
              <a:t>mins</a:t>
            </a:r>
            <a:endParaRPr lang="en-US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305"/>
              </a:spcBef>
              <a:buFont typeface="Wingdings" pitchFamily="2" charset="2"/>
              <a:buChar char="§"/>
            </a:pPr>
            <a:r>
              <a:rPr lang="en-US" sz="2400" b="1" spc="-5" dirty="0" smtClean="0">
                <a:latin typeface="Arial"/>
                <a:cs typeface="Arial"/>
              </a:rPr>
              <a:t> Data </a:t>
            </a:r>
            <a:r>
              <a:rPr lang="en-US" sz="2400" b="1" spc="-5" dirty="0" smtClean="0">
                <a:latin typeface="Arial"/>
                <a:cs typeface="Arial"/>
              </a:rPr>
              <a:t>Types – 10 </a:t>
            </a:r>
            <a:r>
              <a:rPr lang="en-US" sz="2400" b="1" spc="-5" dirty="0" err="1" smtClean="0">
                <a:latin typeface="Arial"/>
                <a:cs typeface="Arial"/>
              </a:rPr>
              <a:t>mins</a:t>
            </a:r>
            <a:endParaRPr lang="en-US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305"/>
              </a:spcBef>
              <a:buFont typeface="Wingdings" pitchFamily="2" charset="2"/>
              <a:buChar char="§"/>
            </a:pPr>
            <a:r>
              <a:rPr lang="en-US" sz="2400" b="1" spc="-5" dirty="0" smtClean="0">
                <a:latin typeface="Arial"/>
                <a:cs typeface="Arial"/>
              </a:rPr>
              <a:t> Built </a:t>
            </a:r>
            <a:r>
              <a:rPr lang="en-US" sz="2400" b="1" spc="-5" dirty="0" smtClean="0">
                <a:latin typeface="Arial"/>
                <a:cs typeface="Arial"/>
              </a:rPr>
              <a:t>in Classes – 10 </a:t>
            </a:r>
            <a:r>
              <a:rPr lang="en-US" sz="2400" b="1" spc="-5" dirty="0" err="1" smtClean="0">
                <a:latin typeface="Arial"/>
                <a:cs typeface="Arial"/>
              </a:rPr>
              <a:t>mins</a:t>
            </a:r>
            <a:endParaRPr lang="en-US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305"/>
              </a:spcBef>
              <a:buFont typeface="Wingdings" pitchFamily="2" charset="2"/>
              <a:buChar char="§"/>
            </a:pPr>
            <a:r>
              <a:rPr lang="en-US" sz="2400" b="1" spc="-5" dirty="0" smtClean="0">
                <a:latin typeface="Arial"/>
                <a:cs typeface="Arial"/>
              </a:rPr>
              <a:t> FAQs </a:t>
            </a:r>
            <a:r>
              <a:rPr lang="en-US" sz="2400" b="1" spc="-5" dirty="0" smtClean="0">
                <a:latin typeface="Arial"/>
                <a:cs typeface="Arial"/>
              </a:rPr>
              <a:t>– 15 </a:t>
            </a:r>
            <a:r>
              <a:rPr lang="en-US" sz="2400" b="1" spc="-5" dirty="0" err="1" smtClean="0">
                <a:latin typeface="Arial"/>
                <a:cs typeface="Arial"/>
              </a:rPr>
              <a:t>mins</a:t>
            </a:r>
            <a:endParaRPr lang="en-US" sz="2400" b="1" spc="-5" dirty="0" smtClean="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305"/>
              </a:spcBef>
            </a:pPr>
            <a:endParaRPr lang="en-US" sz="1600" spc="-5" dirty="0" smtClean="0">
              <a:latin typeface="Arial"/>
              <a:cs typeface="Aria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730" y="506729"/>
            <a:ext cx="7670165" cy="1438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 indent="1098550">
              <a:lnSpc>
                <a:spcPts val="5370"/>
              </a:lnSpc>
              <a:spcBef>
                <a:spcPts val="600"/>
              </a:spcBef>
            </a:pPr>
            <a:r>
              <a:rPr sz="4800" spc="-5" dirty="0"/>
              <a:t>Java Background:  What is Java</a:t>
            </a:r>
            <a:r>
              <a:rPr sz="4800" spc="-55" dirty="0"/>
              <a:t> </a:t>
            </a:r>
            <a:r>
              <a:rPr sz="4800" spc="-10" dirty="0"/>
              <a:t>Technology?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24789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136140"/>
            <a:ext cx="322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technology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289" y="2660650"/>
            <a:ext cx="131445" cy="154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580" y="2493010"/>
            <a:ext cx="3192780" cy="174243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programming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40800"/>
              </a:lnSpc>
            </a:pPr>
            <a:r>
              <a:rPr sz="2000" dirty="0">
                <a:latin typeface="Arial"/>
                <a:cs typeface="Arial"/>
              </a:rPr>
              <a:t>A development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  </a:t>
            </a:r>
            <a:r>
              <a:rPr sz="2000" spc="-5" dirty="0">
                <a:latin typeface="Arial"/>
                <a:cs typeface="Arial"/>
              </a:rPr>
              <a:t>An application environment 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deployment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environment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279" y="847090"/>
            <a:ext cx="4085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Java</a:t>
            </a:r>
            <a:r>
              <a:rPr sz="4800" spc="-100" dirty="0"/>
              <a:t> </a:t>
            </a:r>
            <a:r>
              <a:rPr sz="4800" spc="-5" dirty="0"/>
              <a:t>Features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28190"/>
            <a:ext cx="316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Some </a:t>
            </a:r>
            <a:r>
              <a:rPr sz="2400" dirty="0">
                <a:latin typeface="Arial"/>
                <a:cs typeface="Arial"/>
              </a:rPr>
              <a:t>features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289" y="2550160"/>
            <a:ext cx="123825" cy="1050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400" spc="-1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400" spc="-10" dirty="0">
                <a:latin typeface="Arial"/>
                <a:cs typeface="Arial"/>
              </a:rPr>
              <a:t>–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580" y="2387600"/>
            <a:ext cx="2678430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0"/>
              </a:spcBef>
            </a:pPr>
            <a:r>
              <a:rPr sz="1850" spc="-5" dirty="0">
                <a:latin typeface="Arial"/>
                <a:cs typeface="Arial"/>
              </a:rPr>
              <a:t>The Java Virtual Machine  Garbage</a:t>
            </a:r>
            <a:r>
              <a:rPr sz="1850" spc="-1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Collection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50" spc="-5" dirty="0">
                <a:latin typeface="Arial"/>
                <a:cs typeface="Arial"/>
              </a:rPr>
              <a:t>Code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Security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Phases of </a:t>
            </a:r>
            <a:r>
              <a:rPr dirty="0"/>
              <a:t>a </a:t>
            </a:r>
            <a:r>
              <a:rPr spc="-5" dirty="0"/>
              <a:t>Java</a:t>
            </a:r>
            <a:r>
              <a:rPr spc="-95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28190"/>
            <a:ext cx="801687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latin typeface="Arial"/>
                <a:cs typeface="Arial"/>
              </a:rPr>
              <a:t>The following figure describes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process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compiling and  executing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7540" y="2854960"/>
            <a:ext cx="8967470" cy="280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5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789" y="847090"/>
            <a:ext cx="7607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Phases of </a:t>
            </a:r>
            <a:r>
              <a:rPr sz="4800" dirty="0"/>
              <a:t>a </a:t>
            </a:r>
            <a:r>
              <a:rPr sz="4800" spc="-5" dirty="0"/>
              <a:t>Java</a:t>
            </a:r>
            <a:r>
              <a:rPr sz="4800" spc="-95" dirty="0"/>
              <a:t> </a:t>
            </a:r>
            <a:r>
              <a:rPr sz="4800" spc="-5" dirty="0"/>
              <a:t>Program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35330" y="2068829"/>
            <a:ext cx="8900160" cy="234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629" y="847090"/>
            <a:ext cx="2804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Summary</a:t>
            </a:r>
            <a:endParaRPr sz="48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Introduction </a:t>
            </a:r>
            <a:r>
              <a:rPr dirty="0"/>
              <a:t>to Programming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5660" y="213994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780" y="2028190"/>
            <a:ext cx="237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289" y="2552700"/>
            <a:ext cx="131445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580" y="2385060"/>
            <a:ext cx="1950720" cy="883919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latin typeface="Arial"/>
                <a:cs typeface="Arial"/>
              </a:rPr>
              <a:t>Java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Technology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8479" y="3446779"/>
            <a:ext cx="9398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14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4289" y="397382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580" y="3371850"/>
            <a:ext cx="7555865" cy="8890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44500" marR="5080">
              <a:lnSpc>
                <a:spcPts val="1789"/>
              </a:lnSpc>
              <a:spcBef>
                <a:spcPts val="265"/>
              </a:spcBef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programming language, development environment, application environment  and deployment environment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00" dirty="0">
                <a:latin typeface="Arial"/>
                <a:cs typeface="Arial"/>
              </a:rPr>
              <a:t>Java</a:t>
            </a:r>
            <a:r>
              <a:rPr sz="2000" spc="-5" dirty="0">
                <a:latin typeface="Arial"/>
                <a:cs typeface="Arial"/>
              </a:rPr>
              <a:t> Features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8479" y="4437379"/>
            <a:ext cx="9398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14" dirty="0"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4379" y="4362450"/>
            <a:ext cx="5322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Java </a:t>
            </a:r>
            <a:r>
              <a:rPr sz="1600" spc="-5" dirty="0">
                <a:latin typeface="Arial"/>
                <a:cs typeface="Arial"/>
              </a:rPr>
              <a:t>Virtual machine, garbage </a:t>
            </a:r>
            <a:r>
              <a:rPr sz="1600" dirty="0">
                <a:latin typeface="Arial"/>
                <a:cs typeface="Arial"/>
              </a:rPr>
              <a:t>collection and code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security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5660" y="4799329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70" dirty="0"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0780" y="4548886"/>
            <a:ext cx="3616960" cy="95059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400" spc="-5" dirty="0">
                <a:latin typeface="Arial"/>
                <a:cs typeface="Arial"/>
              </a:rPr>
              <a:t>Phases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910"/>
              </a:spcBef>
              <a:tabLst>
                <a:tab pos="443865" algn="l"/>
              </a:tabLst>
            </a:pPr>
            <a:r>
              <a:rPr sz="2250" baseline="5555" dirty="0"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Write, compile,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run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200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Java</vt:lpstr>
      <vt:lpstr>Today’s Class</vt:lpstr>
      <vt:lpstr>Java Background:  What is Java Technology?</vt:lpstr>
      <vt:lpstr>Java Features</vt:lpstr>
      <vt:lpstr>Phases of a Java Program</vt:lpstr>
      <vt:lpstr>Phases of a Java Program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Aruna Jyothi Vemula</dc:creator>
  <cp:lastModifiedBy>sa</cp:lastModifiedBy>
  <cp:revision>6</cp:revision>
  <dcterms:created xsi:type="dcterms:W3CDTF">2019-10-31T00:37:26Z</dcterms:created>
  <dcterms:modified xsi:type="dcterms:W3CDTF">2019-10-31T03:42:31Z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2007-02-06T00:00:00Z</vt:filetime>
  </property>
  <property fmtid="{D5CDD505-2E9C-101B-9397-08002B2CF9AE}" pid="3" name="Creator">
    <vt:lpwstr>Impress</vt:lpwstr>
  </property>
  <property fmtid="{D5CDD505-2E9C-101B-9397-08002B2CF9AE}" pid="4" name="LastSaved">
    <vt:filetime>2019-10-31T00:00:00Z</vt:filetime>
  </property>
</Properties>
</file>