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6"/>
            </a:solidFill>
            <a:ln>
              <a:noFill/>
            </a:ln>
            <a:effectLst/>
          </c:spPr>
          <c:invertIfNegative val="0"/>
          <c:cat>
            <c:strRef>
              <c:f>'[employee_data (1).csv]Sheet1'!$A$1:$A$10</c:f>
              <c:strCache>
                <c:ptCount val="10"/>
                <c:pt idx="0">
                  <c:v>Paris</c:v>
                </c:pt>
                <c:pt idx="1">
                  <c:v>Adriel</c:v>
                </c:pt>
                <c:pt idx="2">
                  <c:v>Sanaa</c:v>
                </c:pt>
                <c:pt idx="3">
                  <c:v>Ryan</c:v>
                </c:pt>
                <c:pt idx="4">
                  <c:v>Charlie</c:v>
                </c:pt>
                <c:pt idx="5">
                  <c:v>Emery</c:v>
                </c:pt>
                <c:pt idx="6">
                  <c:v>Harper</c:v>
                </c:pt>
                <c:pt idx="7">
                  <c:v>Khalil</c:v>
                </c:pt>
                <c:pt idx="8">
                  <c:v>Lizeth</c:v>
                </c:pt>
                <c:pt idx="9">
                  <c:v>Matilda</c:v>
                </c:pt>
              </c:strCache>
            </c:strRef>
          </c:cat>
          <c:val>
            <c:numRef>
              <c:f>'[employee_data (1).csv]Sheet1'!$B$1:$B$10</c:f>
              <c:numCache>
                <c:formatCode>General</c:formatCode>
                <c:ptCount val="10"/>
                <c:pt idx="0">
                  <c:v>1</c:v>
                </c:pt>
                <c:pt idx="1">
                  <c:v>2</c:v>
                </c:pt>
                <c:pt idx="2">
                  <c:v>1</c:v>
                </c:pt>
                <c:pt idx="3">
                  <c:v>2</c:v>
                </c:pt>
                <c:pt idx="4">
                  <c:v>1</c:v>
                </c:pt>
                <c:pt idx="5">
                  <c:v>4</c:v>
                </c:pt>
                <c:pt idx="6">
                  <c:v>1</c:v>
                </c:pt>
                <c:pt idx="7">
                  <c:v>4</c:v>
                </c:pt>
                <c:pt idx="8">
                  <c:v>1</c:v>
                </c:pt>
                <c:pt idx="9">
                  <c:v>4</c:v>
                </c:pt>
              </c:numCache>
            </c:numRef>
          </c:val>
          <c:extLst>
            <c:ext xmlns:c16="http://schemas.microsoft.com/office/drawing/2014/chart" uri="{C3380CC4-5D6E-409C-BE32-E72D297353CC}">
              <c16:uniqueId val="{00000000-C3D5-AF43-951E-B5843CC052BC}"/>
            </c:ext>
          </c:extLst>
        </c:ser>
        <c:dLbls>
          <c:showLegendKey val="0"/>
          <c:showVal val="0"/>
          <c:showCatName val="0"/>
          <c:showSerName val="0"/>
          <c:showPercent val="0"/>
          <c:showBubbleSize val="0"/>
        </c:dLbls>
        <c:gapWidth val="219"/>
        <c:overlap val="-27"/>
        <c:axId val="1830338559"/>
        <c:axId val="1830340351"/>
      </c:barChart>
      <c:catAx>
        <c:axId val="1830338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0340351"/>
        <c:crosses val="autoZero"/>
        <c:auto val="1"/>
        <c:lblAlgn val="ctr"/>
        <c:lblOffset val="100"/>
        <c:noMultiLvlLbl val="0"/>
      </c:catAx>
      <c:valAx>
        <c:axId val="18303403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03385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175763" y="2584397"/>
            <a:ext cx="7619999"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a:t>
            </a:r>
            <a:r>
              <a:rPr lang="en-GB" sz="2400" dirty="0">
                <a:latin typeface="Times New Roman" panose="02020603050405020304" pitchFamily="18" charset="0"/>
                <a:cs typeface="Times New Roman" panose="02020603050405020304" pitchFamily="18" charset="0"/>
              </a:rPr>
              <a:t>BY </a:t>
            </a:r>
            <a:r>
              <a:rPr lang="en-IN" sz="24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K.S.PREETHIGA</a:t>
            </a:r>
            <a:endParaRPr lang="en-US"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REGISTER NO</a:t>
            </a:r>
            <a:r>
              <a:rPr lang="en-US" sz="2400" dirty="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3122146</a:t>
            </a:r>
            <a:r>
              <a:rPr lang="en-GB" sz="2400" dirty="0">
                <a:latin typeface="Times New Roman" panose="02020603050405020304" pitchFamily="18" charset="0"/>
                <a:cs typeface="Times New Roman" panose="02020603050405020304" pitchFamily="18" charset="0"/>
              </a:rPr>
              <a:t>46</a:t>
            </a:r>
            <a:endParaRPr lang="en-IN"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USERNAME </a:t>
            </a:r>
            <a:r>
              <a:rPr lang="en-IN" sz="2400" dirty="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asunm14753122146</a:t>
            </a:r>
            <a:r>
              <a:rPr lang="en-GB" sz="2400" dirty="0">
                <a:latin typeface="Times New Roman" panose="02020603050405020304" pitchFamily="18" charset="0"/>
                <a:cs typeface="Times New Roman" panose="02020603050405020304" pitchFamily="18" charset="0"/>
              </a:rPr>
              <a:t>46</a:t>
            </a:r>
          </a:p>
          <a:p>
            <a:r>
              <a:rPr lang="en-GB" sz="2400" dirty="0">
                <a:latin typeface="Times New Roman" panose="02020603050405020304" pitchFamily="18" charset="0"/>
                <a:cs typeface="Times New Roman" panose="02020603050405020304" pitchFamily="18" charset="0"/>
              </a:rPr>
              <a:t>DEPARTMENT </a:t>
            </a:r>
            <a:r>
              <a:rPr lang="en-US" sz="2400" dirty="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 PG &amp; RESEARCH DEPARTMENT OF COMMERCE</a:t>
            </a:r>
            <a:endParaRPr lang="en-US"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rPr>
              <a:t>COLLEGE </a:t>
            </a:r>
            <a:r>
              <a:rPr lang="en-US" sz="2400"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SRI KANYAKA PARAMESWARI ARTS</a:t>
            </a:r>
            <a:r>
              <a:rPr lang="en-GB"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&amp; SCIENCE COLLEGE FOR WOMEN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5" name="Chart 4">
            <a:extLst>
              <a:ext uri="{FF2B5EF4-FFF2-40B4-BE49-F238E27FC236}">
                <a16:creationId xmlns:a16="http://schemas.microsoft.com/office/drawing/2014/main" id="{C7110AA2-FAC7-A37F-6F18-0E43B402EB37}"/>
              </a:ext>
            </a:extLst>
          </p:cNvPr>
          <p:cNvGraphicFramePr>
            <a:graphicFrameLocks/>
          </p:cNvGraphicFramePr>
          <p:nvPr>
            <p:extLst>
              <p:ext uri="{D42A27DB-BD31-4B8C-83A1-F6EECF244321}">
                <p14:modId xmlns:p14="http://schemas.microsoft.com/office/powerpoint/2010/main" val="1925769966"/>
              </p:ext>
            </p:extLst>
          </p:nvPr>
        </p:nvGraphicFramePr>
        <p:xfrm>
          <a:off x="969819" y="1496991"/>
          <a:ext cx="7931726" cy="49107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933476" y="2270686"/>
            <a:ext cx="8013301" cy="1938992"/>
          </a:xfrm>
          <a:prstGeom prst="rect">
            <a:avLst/>
          </a:prstGeom>
          <a:noFill/>
        </p:spPr>
        <p:txBody>
          <a:bodyPr wrap="square">
            <a:spAutoFit/>
          </a:bodyPr>
          <a:lstStyle/>
          <a:p>
            <a:r>
              <a:rPr lang="en-GB" sz="2400" dirty="0">
                <a:latin typeface="Times New Roman" panose="02020603050405020304"/>
              </a:rPr>
              <a:t>Dr. G.ANITHA DEVI</a:t>
            </a:r>
          </a:p>
          <a:p>
            <a:r>
              <a:rPr lang="en-GB" sz="2400" dirty="0">
                <a:latin typeface="Times New Roman" panose="02020603050405020304"/>
              </a:rPr>
              <a:t>Assistant Professor</a:t>
            </a:r>
            <a:endParaRPr lang="en-IN" sz="2400" dirty="0">
              <a:latin typeface="Times New Roman" panose="02020603050405020304"/>
            </a:endParaRPr>
          </a:p>
          <a:p>
            <a:r>
              <a:rPr lang="en-IN" sz="2400" dirty="0">
                <a:latin typeface="Times New Roman" panose="02020603050405020304"/>
              </a:rPr>
              <a:t>SRI KANYAKA PARAMESWARI ARTS &amp; SCIENCE COLLEGE FOR </a:t>
            </a:r>
            <a:r>
              <a:rPr lang="en-GB" sz="2400" dirty="0">
                <a:latin typeface="Times New Roman" panose="02020603050405020304"/>
              </a:rPr>
              <a:t>WOMEN.</a:t>
            </a:r>
            <a:endParaRPr lang="en-IN" sz="2400" dirty="0">
              <a:latin typeface="Times New Roman" panose="02020603050405020304"/>
            </a:endParaRP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a:t>
            </a:r>
            <a:r>
              <a:rPr lang="en-GB" sz="2400" dirty="0">
                <a:latin typeface="Times New Roman" panose="02020603050405020304"/>
              </a:rPr>
              <a:t>TAMILNADU.</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Preethiga Shankar</cp:lastModifiedBy>
  <cp:revision>36</cp:revision>
  <dcterms:created xsi:type="dcterms:W3CDTF">2024-08-21T00:32:52Z</dcterms:created>
  <dcterms:modified xsi:type="dcterms:W3CDTF">2024-08-27T08:21:49Z</dcterms:modified>
</cp:coreProperties>
</file>