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B.PREETHI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312212730 [unm14512022J37]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3193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2</cp:revision>
  <dcterms:created xsi:type="dcterms:W3CDTF">2024-08-30T08:06:00Z</dcterms:created>
  <dcterms:modified xsi:type="dcterms:W3CDTF">2024-08-30T10:53:31Z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E6C5F6EB28B74B77BF0E9E8D39420573_13</vt:lpwstr>
  </property>
  <property fmtid="{D5CDD505-2E9C-101B-9397-08002B2CF9AE}" pid="5" name="KSOProductBuildVer">
    <vt:lpwstr>1033-12.2.0.13472</vt:lpwstr>
  </property>
</Properties>
</file>