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77" r:id="rId8"/>
    <p:sldId id="280" r:id="rId9"/>
    <p:sldId id="281" r:id="rId10"/>
    <p:sldId id="282" r:id="rId11"/>
    <p:sldId id="286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683931-772B-12EB-FC66-C4D73DBE2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185" y="1011702"/>
            <a:ext cx="7766936" cy="4050836"/>
          </a:xfrm>
        </p:spPr>
        <p:txBody>
          <a:bodyPr/>
          <a:lstStyle/>
          <a:p>
            <a:r>
              <a:rPr lang="en-GB" dirty="0"/>
              <a:t>Snack Squad:
A Customizable Snack Ordering And Delivery App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183F336-83BF-69E8-D691-FF9804736F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0FED998-A68D-96A2-93A3-9F3AF0157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71176"/>
            <a:ext cx="7659688" cy="502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2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DB8D95A-D611-0ACD-1C30-37BF44122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1064559"/>
            <a:ext cx="7304087" cy="466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1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1B88DF9-E305-12E7-5723-58A1CCB2E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94" y="1419413"/>
            <a:ext cx="7424831" cy="429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17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A98F877-0D76-CA10-2F21-677FDCBAD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65" y="1213971"/>
            <a:ext cx="7566585" cy="42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20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11E8CEE-8180-202E-2C15-2A96763D3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029" y="1101912"/>
            <a:ext cx="7460783" cy="448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51E94A-C0CF-D05B-E6A7-F0E32E362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Snack Squad is a customizable snack ordering and delivery app. Here are some ideas for features you could include in a snack ordering app: 
Healthy options: Include healthy snack choices and allergen filters 
Reorder options: Allow users to save their </a:t>
            </a:r>
            <a:r>
              <a:rPr lang="en-GB" dirty="0" err="1"/>
              <a:t>favorite</a:t>
            </a:r>
            <a:r>
              <a:rPr lang="en-GB" dirty="0"/>
              <a:t> snacks for reordering 
Rewards account: Let users earn and redeem points for purchases 
Dark </a:t>
            </a:r>
            <a:r>
              <a:rPr lang="en-GB" dirty="0" err="1"/>
              <a:t>color</a:t>
            </a:r>
            <a:r>
              <a:rPr lang="en-GB" dirty="0"/>
              <a:t> scheme: Use a dark </a:t>
            </a:r>
            <a:r>
              <a:rPr lang="en-GB" dirty="0" err="1"/>
              <a:t>color</a:t>
            </a:r>
            <a:r>
              <a:rPr lang="en-GB" dirty="0"/>
              <a:t> scheme so it’s easy to use in a movie </a:t>
            </a:r>
            <a:r>
              <a:rPr lang="en-GB" dirty="0" err="1"/>
              <a:t>theater</a:t>
            </a:r>
            <a:r>
              <a:rPr lang="en-GB" dirty="0"/>
              <a:t> 
Special requests: Include an area for users to make special requests 
Counter options: List the same options available at the counter 
Some other snack ordering apps include:
</a:t>
            </a:r>
            <a:r>
              <a:rPr lang="en-GB" dirty="0" err="1"/>
              <a:t>MoviEats</a:t>
            </a:r>
            <a:r>
              <a:rPr lang="en-GB" dirty="0"/>
              <a:t>, SNACKIES, </a:t>
            </a:r>
            <a:r>
              <a:rPr lang="en-GB" dirty="0" err="1"/>
              <a:t>Snackatory</a:t>
            </a:r>
            <a:r>
              <a:rPr lang="en-GB" dirty="0"/>
              <a:t>, </a:t>
            </a:r>
            <a:r>
              <a:rPr lang="en-GB" dirty="0" err="1"/>
              <a:t>PipocaCinema</a:t>
            </a:r>
            <a:r>
              <a:rPr lang="en-GB" dirty="0"/>
              <a:t>, Happy Bite, </a:t>
            </a:r>
            <a:r>
              <a:rPr lang="en-GB" dirty="0" err="1"/>
              <a:t>Flixer</a:t>
            </a:r>
            <a:r>
              <a:rPr lang="en-GB" dirty="0"/>
              <a:t>, and </a:t>
            </a:r>
            <a:r>
              <a:rPr lang="en-GB" dirty="0" err="1"/>
              <a:t>Snackr</a:t>
            </a:r>
            <a:r>
              <a:rPr lang="en-GB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55DF6-8905-469F-B97C-AE9C756778A5}"/>
              </a:ext>
            </a:extLst>
          </p:cNvPr>
          <p:cNvSpPr txBox="1"/>
          <p:nvPr/>
        </p:nvSpPr>
        <p:spPr>
          <a:xfrm>
            <a:off x="2036108" y="158377"/>
            <a:ext cx="71247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code: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com.example.snackordering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import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android.icu.text.SimpleDateFormat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import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android.os.Bundle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import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android.util.Log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import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androidx.activity.ComponentActivity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import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androidx.activity.compose.setContent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import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androidx.compose.foundation.Image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import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androidx.compose.foundation.layout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
import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androidx.compose.foundation.lazy.LazyColumn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import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androidx.compose.foundation.lazy.LazyRow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import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androidx.compose.foundation.lazy.items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import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androidx.compose.material.MaterialTheme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import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androidx.compose.material.Surface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import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androidx.compose.material.Text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import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androidx.compose.runtime.Composable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import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androidx.compose.ui.Modifier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</a:p>
          <a:p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6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9CFC3-497C-4E5F-9E30-95F69F18FF1D}"/>
              </a:ext>
            </a:extLst>
          </p:cNvPr>
          <p:cNvSpPr txBox="1"/>
          <p:nvPr/>
        </p:nvSpPr>
        <p:spPr>
          <a:xfrm>
            <a:off x="139700" y="0"/>
            <a:ext cx="9004300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GB" dirty="0"/>
              <a:t> import </a:t>
            </a:r>
            <a:r>
              <a:rPr lang="en-GB" dirty="0" err="1"/>
              <a:t>androidx.compose.ui.graphics.Color</a:t>
            </a:r>
            <a:r>
              <a:rPr lang="en-GB" dirty="0"/>
              <a:t>
import </a:t>
            </a:r>
            <a:r>
              <a:rPr lang="en-GB" dirty="0" err="1"/>
              <a:t>androidx.compose.ui.layout.ContentScale</a:t>
            </a:r>
            <a:r>
              <a:rPr lang="en-GB" dirty="0"/>
              <a:t>
import </a:t>
            </a:r>
            <a:r>
              <a:rPr lang="en-GB" dirty="0" err="1"/>
              <a:t>androidx.compose.ui.res.painterResource</a:t>
            </a:r>
            <a:r>
              <a:rPr lang="en-GB" dirty="0"/>
              <a:t>
import </a:t>
            </a:r>
            <a:r>
              <a:rPr lang="en-GB" dirty="0" err="1"/>
              <a:t>androidx.compose.ui.unit.dp</a:t>
            </a:r>
            <a:r>
              <a:rPr lang="en-GB" dirty="0"/>
              <a:t>
import </a:t>
            </a:r>
            <a:r>
              <a:rPr lang="en-GB" dirty="0" err="1"/>
              <a:t>androidx.compose.ui.unit.sp</a:t>
            </a:r>
            <a:r>
              <a:rPr lang="en-GB" dirty="0"/>
              <a:t>
import </a:t>
            </a:r>
            <a:r>
              <a:rPr lang="en-GB" dirty="0" err="1"/>
              <a:t>com.example.snackordering.ui.theme.SnackOrderingTheme</a:t>
            </a:r>
            <a:r>
              <a:rPr lang="en-GB" dirty="0"/>
              <a:t>
import </a:t>
            </a:r>
            <a:r>
              <a:rPr lang="en-GB" dirty="0" err="1"/>
              <a:t>java.util</a:t>
            </a:r>
            <a:r>
              <a:rPr lang="en-GB" dirty="0"/>
              <a:t>.*
class </a:t>
            </a:r>
            <a:r>
              <a:rPr lang="en-GB" dirty="0" err="1"/>
              <a:t>AdminActivity</a:t>
            </a:r>
            <a:r>
              <a:rPr lang="en-GB" dirty="0"/>
              <a:t> : </a:t>
            </a:r>
            <a:r>
              <a:rPr lang="en-GB" dirty="0" err="1"/>
              <a:t>ComponentActivity</a:t>
            </a:r>
            <a:r>
              <a:rPr lang="en-GB" dirty="0"/>
              <a:t>() {
    private </a:t>
            </a:r>
            <a:r>
              <a:rPr lang="en-GB" dirty="0" err="1"/>
              <a:t>lateinit</a:t>
            </a:r>
            <a:r>
              <a:rPr lang="en-GB" dirty="0"/>
              <a:t> 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orderDatabaseHelper</a:t>
            </a:r>
            <a:r>
              <a:rPr lang="en-GB" dirty="0"/>
              <a:t>: </a:t>
            </a:r>
            <a:r>
              <a:rPr lang="en-GB" dirty="0" err="1"/>
              <a:t>OrderDatabaseHelper</a:t>
            </a:r>
            <a:r>
              <a:rPr lang="en-GB" dirty="0"/>
              <a:t>
    override fun </a:t>
            </a:r>
            <a:r>
              <a:rPr lang="en-GB" dirty="0" err="1"/>
              <a:t>onCreate</a:t>
            </a:r>
            <a:r>
              <a:rPr lang="en-GB" dirty="0"/>
              <a:t>(</a:t>
            </a:r>
            <a:r>
              <a:rPr lang="en-GB" dirty="0" err="1"/>
              <a:t>savedInstanceState</a:t>
            </a:r>
            <a:r>
              <a:rPr lang="en-GB" dirty="0"/>
              <a:t>: Bundle?) {
        </a:t>
            </a:r>
            <a:r>
              <a:rPr lang="en-GB" dirty="0" err="1"/>
              <a:t>super.onCreate</a:t>
            </a:r>
            <a:r>
              <a:rPr lang="en-GB" dirty="0"/>
              <a:t>(</a:t>
            </a:r>
            <a:r>
              <a:rPr lang="en-GB" dirty="0" err="1"/>
              <a:t>savedInstanceState</a:t>
            </a:r>
            <a:r>
              <a:rPr lang="en-GB" dirty="0"/>
              <a:t>)
        </a:t>
            </a:r>
            <a:r>
              <a:rPr lang="en-GB" dirty="0" err="1"/>
              <a:t>orderDatabaseHelper</a:t>
            </a:r>
            <a:r>
              <a:rPr lang="en-GB" dirty="0"/>
              <a:t> = </a:t>
            </a:r>
            <a:r>
              <a:rPr lang="en-GB" dirty="0" err="1"/>
              <a:t>OrderDatabaseHelper</a:t>
            </a:r>
            <a:r>
              <a:rPr lang="en-GB" dirty="0"/>
              <a:t>(this)
        </a:t>
            </a:r>
            <a:r>
              <a:rPr lang="en-GB" dirty="0" err="1"/>
              <a:t>setContent</a:t>
            </a:r>
            <a:r>
              <a:rPr lang="en-GB" dirty="0"/>
              <a:t> {
            </a:t>
            </a:r>
            <a:r>
              <a:rPr lang="en-GB" dirty="0" err="1"/>
              <a:t>SnackOrderingTheme</a:t>
            </a:r>
            <a:r>
              <a:rPr lang="en-GB" dirty="0"/>
              <a:t> {
                // A surface container using the ‘background’ </a:t>
            </a:r>
            <a:r>
              <a:rPr lang="en-GB" dirty="0" err="1"/>
              <a:t>color</a:t>
            </a:r>
            <a:r>
              <a:rPr lang="en-GB" dirty="0"/>
              <a:t> from the theme
                Surface(
                    modifier = </a:t>
            </a:r>
            <a:r>
              <a:rPr lang="en-GB" dirty="0" err="1"/>
              <a:t>Modifier.fillMaxSize</a:t>
            </a:r>
            <a:r>
              <a:rPr lang="en-GB" dirty="0"/>
              <a:t>(),
                    </a:t>
            </a:r>
            <a:r>
              <a:rPr lang="en-GB" dirty="0" err="1"/>
              <a:t>color</a:t>
            </a:r>
            <a:r>
              <a:rPr lang="en-GB" dirty="0"/>
              <a:t> = </a:t>
            </a:r>
            <a:r>
              <a:rPr lang="en-GB" dirty="0" err="1"/>
              <a:t>MaterialTheme.colors.background</a:t>
            </a:r>
            <a:r>
              <a:rPr lang="en-GB" dirty="0"/>
              <a:t>
                ) {
                    </a:t>
            </a:r>
            <a:r>
              <a:rPr lang="en-GB" dirty="0" err="1"/>
              <a:t>val</a:t>
            </a:r>
            <a:r>
              <a:rPr lang="en-GB" dirty="0"/>
              <a:t> data=</a:t>
            </a:r>
            <a:r>
              <a:rPr lang="en-GB" dirty="0" err="1"/>
              <a:t>orderDatabaseHelper.getAllOrders</a:t>
            </a:r>
            <a:r>
              <a:rPr lang="en-GB" dirty="0"/>
              <a:t>();
                    </a:t>
            </a:r>
            <a:r>
              <a:rPr lang="en-GB" dirty="0" err="1"/>
              <a:t>Log.d</a:t>
            </a:r>
            <a:r>
              <a:rPr lang="en-GB" dirty="0"/>
              <a:t>(“</a:t>
            </a:r>
            <a:r>
              <a:rPr lang="en-GB" dirty="0" err="1"/>
              <a:t>swathi</a:t>
            </a:r>
            <a:r>
              <a:rPr lang="en-GB" dirty="0"/>
              <a:t>” ,</a:t>
            </a:r>
            <a:r>
              <a:rPr lang="en-GB" dirty="0" err="1"/>
              <a:t>data.toString</a:t>
            </a:r>
            <a:r>
              <a:rPr lang="en-GB" dirty="0"/>
              <a:t>())
                    </a:t>
            </a:r>
            <a:r>
              <a:rPr lang="en-GB" dirty="0" err="1"/>
              <a:t>val</a:t>
            </a:r>
            <a:r>
              <a:rPr lang="en-GB" dirty="0"/>
              <a:t> order = </a:t>
            </a:r>
            <a:r>
              <a:rPr lang="en-GB" dirty="0" err="1"/>
              <a:t>orderDatabaseHelper.getAllOrders</a:t>
            </a:r>
            <a:r>
              <a:rPr lang="en-GB" dirty="0"/>
              <a:t>()
                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4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CE4C01-3211-4A73-A3BA-D63EAFA7A91B}"/>
              </a:ext>
            </a:extLst>
          </p:cNvPr>
          <p:cNvSpPr txBox="1"/>
          <p:nvPr/>
        </p:nvSpPr>
        <p:spPr>
          <a:xfrm>
            <a:off x="127000" y="152400"/>
            <a:ext cx="9017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       </a:t>
            </a:r>
            <a:r>
              <a:rPr lang="en-GB" dirty="0"/>
              <a:t> </a:t>
            </a:r>
            <a:r>
              <a:rPr lang="en-US" dirty="0"/>
              <a:t>    </a:t>
            </a:r>
            <a:r>
              <a:rPr lang="en-GB" dirty="0"/>
              <a:t>  </a:t>
            </a:r>
            <a:r>
              <a:rPr lang="en-GB" dirty="0" err="1"/>
              <a:t>ListListScopeSample</a:t>
            </a:r>
            <a:r>
              <a:rPr lang="en-GB" dirty="0"/>
              <a:t>(order)
                }
            }
        }
    }
}
@Composable
fun </a:t>
            </a:r>
            <a:r>
              <a:rPr lang="en-GB" dirty="0" err="1"/>
              <a:t>ListListScopeSample</a:t>
            </a:r>
            <a:r>
              <a:rPr lang="en-GB" dirty="0"/>
              <a:t>(order: List&lt;Order&gt;) {
    Image(
        </a:t>
            </a:r>
            <a:r>
              <a:rPr lang="en-GB" dirty="0" err="1"/>
              <a:t>painterResource</a:t>
            </a:r>
            <a:r>
              <a:rPr lang="en-GB" dirty="0"/>
              <a:t>(id = </a:t>
            </a:r>
            <a:r>
              <a:rPr lang="en-GB" dirty="0" err="1"/>
              <a:t>R.drawable.order</a:t>
            </a:r>
            <a:r>
              <a:rPr lang="en-GB" dirty="0"/>
              <a:t>), </a:t>
            </a:r>
            <a:r>
              <a:rPr lang="en-GB" dirty="0" err="1"/>
              <a:t>contentDescription</a:t>
            </a:r>
            <a:r>
              <a:rPr lang="en-GB" dirty="0"/>
              <a:t> = “”,
        alpha =0.5F,
        </a:t>
            </a:r>
            <a:r>
              <a:rPr lang="en-GB" dirty="0" err="1"/>
              <a:t>contentScale</a:t>
            </a:r>
            <a:r>
              <a:rPr lang="en-GB" dirty="0"/>
              <a:t> = </a:t>
            </a:r>
            <a:r>
              <a:rPr lang="en-GB" dirty="0" err="1"/>
              <a:t>ContentScale.FillHeight</a:t>
            </a:r>
            <a:r>
              <a:rPr lang="en-GB" dirty="0"/>
              <a:t>)
    Text(text = “Order Tracking”, modifier = </a:t>
            </a:r>
            <a:r>
              <a:rPr lang="en-GB" dirty="0" err="1"/>
              <a:t>Modifier.padding</a:t>
            </a:r>
            <a:r>
              <a:rPr lang="en-GB" dirty="0"/>
              <a:t>(top = 24.dp, start = 106.dp, bottom = 24.dp ), </a:t>
            </a:r>
            <a:r>
              <a:rPr lang="en-GB" dirty="0" err="1"/>
              <a:t>color</a:t>
            </a:r>
            <a:r>
              <a:rPr lang="en-GB" dirty="0"/>
              <a:t> = </a:t>
            </a:r>
            <a:r>
              <a:rPr lang="en-GB" dirty="0" err="1"/>
              <a:t>Color.White</a:t>
            </a:r>
            <a:r>
              <a:rPr lang="en-GB" dirty="0"/>
              <a:t>, </a:t>
            </a:r>
            <a:r>
              <a:rPr lang="en-GB" dirty="0" err="1"/>
              <a:t>fontSize</a:t>
            </a:r>
            <a:r>
              <a:rPr lang="en-GB" dirty="0"/>
              <a:t> = 30.sp)
    Spacer(modifier = </a:t>
            </a:r>
            <a:r>
              <a:rPr lang="en-GB" dirty="0" err="1"/>
              <a:t>Modifier.height</a:t>
            </a:r>
            <a:r>
              <a:rPr lang="en-GB" dirty="0"/>
              <a:t>(30.dp))
    </a:t>
            </a:r>
            <a:r>
              <a:rPr lang="en-GB" dirty="0" err="1"/>
              <a:t>LazyRow</a:t>
            </a:r>
            <a:r>
              <a:rPr lang="en-GB" dirty="0"/>
              <a:t>(
        modifier = Modifier
            .</a:t>
            </a:r>
            <a:r>
              <a:rPr lang="en-GB" dirty="0" err="1"/>
              <a:t>fillMaxSize</a:t>
            </a:r>
            <a:r>
              <a:rPr lang="en-GB" dirty="0"/>
              <a:t>()
            .padding(top = 80.dp),
        </a:t>
            </a:r>
            <a:r>
              <a:rPr lang="en-GB" dirty="0" err="1"/>
              <a:t>horizontalArrangement</a:t>
            </a:r>
            <a:r>
              <a:rPr lang="en-GB" dirty="0"/>
              <a:t> = </a:t>
            </a:r>
            <a:r>
              <a:rPr lang="en-GB" dirty="0" err="1"/>
              <a:t>Arrangement.SpaceBetween</a:t>
            </a:r>
            <a:r>
              <a:rPr lang="en-GB" dirty="0"/>
              <a:t>
    ){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74F98E-FD4B-419A-B6E4-4897616DBF72}"/>
              </a:ext>
            </a:extLst>
          </p:cNvPr>
          <p:cNvSpPr txBox="1"/>
          <p:nvPr/>
        </p:nvSpPr>
        <p:spPr>
          <a:xfrm>
            <a:off x="101600" y="0"/>
            <a:ext cx="90424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
           item {
            </a:t>
            </a:r>
            <a:r>
              <a:rPr lang="en-GB" dirty="0" err="1"/>
              <a:t>LazyColumn</a:t>
            </a:r>
            <a:r>
              <a:rPr lang="en-GB" dirty="0"/>
              <a:t> {
                items(order) { order -&gt;
                    Column(modifier = </a:t>
            </a:r>
            <a:r>
              <a:rPr lang="en-GB" dirty="0" err="1"/>
              <a:t>Modifier.padding</a:t>
            </a:r>
            <a:r>
              <a:rPr lang="en-GB" dirty="0"/>
              <a:t>(top = 16.dp, start = 48.dp, bottom = 20.dp)) {
                        Text(“Quantity: ${</a:t>
            </a:r>
            <a:r>
              <a:rPr lang="en-GB" dirty="0" err="1"/>
              <a:t>order.quantity</a:t>
            </a:r>
            <a:r>
              <a:rPr lang="en-GB" dirty="0"/>
              <a:t>}”)
                        Text(“Address: ${</a:t>
            </a:r>
            <a:r>
              <a:rPr lang="en-GB" dirty="0" err="1"/>
              <a:t>order.address</a:t>
            </a:r>
            <a:r>
              <a:rPr lang="en-GB" dirty="0"/>
              <a:t>}”)
                    }
                }
            }
        }
    }
}</a:t>
            </a:r>
          </a:p>
          <a:p>
            <a:r>
              <a:rPr lang="en-GB" dirty="0"/>
              <a:t>
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0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EB25F-6A60-4B44-AA73-D15C07F3DA5C}"/>
              </a:ext>
            </a:extLst>
          </p:cNvPr>
          <p:cNvSpPr txBox="1"/>
          <p:nvPr/>
        </p:nvSpPr>
        <p:spPr>
          <a:xfrm>
            <a:off x="342900" y="406400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8A54B43-E3DE-D9D8-9C74-052571ADE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55" y="1122456"/>
            <a:ext cx="8271828" cy="461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8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9C086F8-23A2-1978-4861-6045DAF08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1" y="1010397"/>
            <a:ext cx="8161617" cy="483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6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A363DA2-17E8-8A3D-BC34-AE9374ACF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53" y="1232648"/>
            <a:ext cx="7627097" cy="470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614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47</TotalTime>
  <Words>3765</Words>
  <Application>Microsoft Office PowerPoint</Application>
  <PresentationFormat>Widescreen</PresentationFormat>
  <Paragraphs>428</Paragraphs>
  <Slides>14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Snack Squad:
A Customizable Snack Ordering And Delivery App</vt:lpstr>
      <vt:lpstr>                    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suveetha020@gmail.com</cp:lastModifiedBy>
  <cp:revision>13</cp:revision>
  <dcterms:created xsi:type="dcterms:W3CDTF">2024-03-18T04:06:37Z</dcterms:created>
  <dcterms:modified xsi:type="dcterms:W3CDTF">2024-11-15T13:19:09Z</dcterms:modified>
</cp:coreProperties>
</file>