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73A"/>
    <a:srgbClr val="3A5EBA"/>
    <a:srgbClr val="57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2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65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4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5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6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9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8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577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lluminated server room panel">
            <a:extLst>
              <a:ext uri="{FF2B5EF4-FFF2-40B4-BE49-F238E27FC236}">
                <a16:creationId xmlns:a16="http://schemas.microsoft.com/office/drawing/2014/main" id="{589595E1-BADA-A3D1-ED9C-F00E6BB2DC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605" r="-2" b="-2"/>
          <a:stretch/>
        </p:blipFill>
        <p:spPr>
          <a:xfrm>
            <a:off x="0" y="1"/>
            <a:ext cx="12192000" cy="680326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72554"/>
            <a:ext cx="6361433" cy="2137393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Franklin Gothic Heavy"/>
                <a:ea typeface="Calibri Light"/>
                <a:cs typeface="Calibri Light"/>
              </a:rPr>
              <a:t>Serverless IOT Data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2185639" y="5741906"/>
            <a:ext cx="9138241" cy="176141"/>
          </a:xfrm>
        </p:spPr>
        <p:txBody>
          <a:bodyPr>
            <a:normAutofit fontScale="40000" lnSpcReduction="20000"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9722134-C528-0BA3-27A7-2CCBBB4A9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510" y="401975"/>
            <a:ext cx="8104177" cy="871653"/>
          </a:xfrm>
          <a:prstGeom prst="rect">
            <a:avLst/>
          </a:prstGeom>
        </p:spPr>
      </p:pic>
      <p:pic>
        <p:nvPicPr>
          <p:cNvPr id="6" name="Picture 5" descr="A pencil and graduation cap with text&#10;&#10;Description automatically generated">
            <a:extLst>
              <a:ext uri="{FF2B5EF4-FFF2-40B4-BE49-F238E27FC236}">
                <a16:creationId xmlns:a16="http://schemas.microsoft.com/office/drawing/2014/main" id="{0F8C2141-1629-6140-BC85-5EF62DC8B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597" y="165486"/>
            <a:ext cx="2743200" cy="1590126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effectLst>
            <a:outerShdw blurRad="50800" dist="50800" dir="5400000" algn="ctr" rotWithShape="0">
              <a:schemeClr val="bg1">
                <a:lumMod val="95000"/>
                <a:lumOff val="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CC06E-F8C4-B0E3-7E09-CF6A40E8DABF}"/>
              </a:ext>
            </a:extLst>
          </p:cNvPr>
          <p:cNvSpPr txBox="1"/>
          <p:nvPr/>
        </p:nvSpPr>
        <p:spPr>
          <a:xfrm>
            <a:off x="3313626" y="-77809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88349-8334-4F51-33A2-7962CDB48B87}"/>
              </a:ext>
            </a:extLst>
          </p:cNvPr>
          <p:cNvSpPr txBox="1"/>
          <p:nvPr/>
        </p:nvSpPr>
        <p:spPr>
          <a:xfrm>
            <a:off x="262943" y="464176"/>
            <a:ext cx="55658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57FFF1"/>
                </a:solidFill>
                <a:latin typeface="Bookman Old Style"/>
                <a:cs typeface="Arial"/>
              </a:rPr>
              <a:t>Team Members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4977C-3601-8A3B-A774-E5AAAC6A3512}"/>
              </a:ext>
            </a:extLst>
          </p:cNvPr>
          <p:cNvSpPr txBox="1"/>
          <p:nvPr/>
        </p:nvSpPr>
        <p:spPr>
          <a:xfrm>
            <a:off x="3045316" y="-7646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F3E7E-04E4-83D6-83F8-75B654CED4BA}"/>
              </a:ext>
            </a:extLst>
          </p:cNvPr>
          <p:cNvSpPr txBox="1"/>
          <p:nvPr/>
        </p:nvSpPr>
        <p:spPr>
          <a:xfrm>
            <a:off x="3412190" y="2017058"/>
            <a:ext cx="593911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3200" b="1" i="1" dirty="0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M.SRINITHI</a:t>
            </a:r>
          </a:p>
          <a:p>
            <a:pPr marL="285750" indent="-285750">
              <a:buFont typeface="Wingdings"/>
              <a:buChar char="q"/>
            </a:pPr>
            <a:r>
              <a:rPr lang="en-US" sz="3200" b="1" i="1" dirty="0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P.YOGAMEENA</a:t>
            </a:r>
          </a:p>
          <a:p>
            <a:pPr marL="285750" indent="-285750">
              <a:buFont typeface="Wingdings"/>
              <a:buChar char="q"/>
            </a:pPr>
            <a:r>
              <a:rPr lang="en-US" sz="3200" b="1" i="1" dirty="0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L.A.SUBIKSHA</a:t>
            </a:r>
          </a:p>
          <a:p>
            <a:pPr marL="285750" indent="-285750">
              <a:buFont typeface="Wingdings"/>
              <a:buChar char="q"/>
            </a:pPr>
            <a:r>
              <a:rPr lang="en-US" sz="3200" b="1" i="1" dirty="0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P.PREETHIKA</a:t>
            </a:r>
          </a:p>
          <a:p>
            <a:pPr marL="285750" indent="-285750">
              <a:buFont typeface="Wingdings"/>
              <a:buChar char="q"/>
            </a:pPr>
            <a:r>
              <a:rPr lang="en-US" sz="3200" b="1" i="1" dirty="0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V.N.VARSHA</a:t>
            </a:r>
          </a:p>
          <a:p>
            <a:pPr marL="285750" indent="-285750">
              <a:buFont typeface="Wingdings"/>
              <a:buChar char="q"/>
            </a:pPr>
            <a:r>
              <a:rPr lang="en-US" sz="3200" b="1" i="1" dirty="0">
                <a:solidFill>
                  <a:srgbClr val="E6373A"/>
                </a:solidFill>
                <a:latin typeface="Courier New"/>
                <a:ea typeface="Cambria"/>
                <a:cs typeface="Arial" panose="020B0604020202020204"/>
              </a:rPr>
              <a:t> M.LEKA</a:t>
            </a:r>
          </a:p>
        </p:txBody>
      </p:sp>
    </p:spTree>
    <p:extLst>
      <p:ext uri="{BB962C8B-B14F-4D97-AF65-F5344CB8AC3E}">
        <p14:creationId xmlns:p14="http://schemas.microsoft.com/office/powerpoint/2010/main" val="334169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731CC-3EC1-BAF7-53C6-58FFF5F54B10}"/>
              </a:ext>
            </a:extLst>
          </p:cNvPr>
          <p:cNvSpPr txBox="1"/>
          <p:nvPr/>
        </p:nvSpPr>
        <p:spPr>
          <a:xfrm>
            <a:off x="1054720" y="267165"/>
            <a:ext cx="9643480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Cambria"/>
                <a:ea typeface="Cambria"/>
                <a:cs typeface="Arial"/>
              </a:rPr>
              <a:t>PROJECT DEFINITION :</a:t>
            </a:r>
          </a:p>
          <a:p>
            <a:endParaRPr lang="en-US" dirty="0">
              <a:latin typeface="Cambria"/>
              <a:ea typeface="Cambria"/>
              <a:cs typeface="Arial"/>
            </a:endParaRPr>
          </a:p>
          <a:p>
            <a:endParaRPr lang="en-US" sz="3200" dirty="0">
              <a:latin typeface="Angsana New"/>
              <a:ea typeface="Cambria"/>
              <a:cs typeface="Arial"/>
            </a:endParaRPr>
          </a:p>
          <a:p>
            <a:r>
              <a:rPr lang="en-US" sz="3200" dirty="0">
                <a:latin typeface="Angsana New"/>
                <a:ea typeface="Cambria"/>
                <a:cs typeface="Arial"/>
              </a:rPr>
              <a:t>        </a:t>
            </a:r>
            <a:r>
              <a:rPr lang="en-US" sz="3200" dirty="0">
                <a:latin typeface="Angsana New"/>
                <a:ea typeface="+mn-lt"/>
                <a:cs typeface="+mn-lt"/>
              </a:rPr>
              <a:t>Serverless IoT Data Processing" is a project that aims to efficiently handle and analyze data from IoT devices using serverless computing, making it cost-effective and scalable. This system will leverage serverless computing technologies to automate data ingestion, storage, and analysis processes without the need for managing traditional servers.</a:t>
            </a:r>
          </a:p>
        </p:txBody>
      </p:sp>
    </p:spTree>
    <p:extLst>
      <p:ext uri="{BB962C8B-B14F-4D97-AF65-F5344CB8AC3E}">
        <p14:creationId xmlns:p14="http://schemas.microsoft.com/office/powerpoint/2010/main" val="381012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5BCD3-B7BE-0D99-E294-07A08760F0C9}"/>
              </a:ext>
            </a:extLst>
          </p:cNvPr>
          <p:cNvSpPr txBox="1"/>
          <p:nvPr/>
        </p:nvSpPr>
        <p:spPr>
          <a:xfrm>
            <a:off x="2717325" y="328221"/>
            <a:ext cx="7223454" cy="69249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 dirty="0">
              <a:cs typeface="Arial"/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/>
                <a:ea typeface="+mn-lt"/>
                <a:cs typeface="+mn-lt"/>
              </a:rPr>
              <a:t>1. Understand: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ambria"/>
            </a:endParaRPr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sz="2000" dirty="0">
                <a:latin typeface="Book Antiqua"/>
                <a:ea typeface="+mn-lt"/>
                <a:cs typeface="+mn-lt"/>
              </a:rPr>
              <a:t> - Learn about the needs of IoT users and data analysts.</a:t>
            </a:r>
            <a:endParaRPr lang="en-US" sz="2000">
              <a:latin typeface="Book Antiqua"/>
            </a:endParaRPr>
          </a:p>
          <a:p>
            <a:r>
              <a:rPr lang="en-US" sz="2000" dirty="0">
                <a:latin typeface="Book Antiqua"/>
                <a:ea typeface="+mn-lt"/>
                <a:cs typeface="+mn-lt"/>
              </a:rPr>
              <a:t>   - Define the project's goals and objectives.</a:t>
            </a:r>
            <a:endParaRPr lang="en-US" sz="2000">
              <a:latin typeface="Book Antiqua"/>
            </a:endParaRPr>
          </a:p>
          <a:p>
            <a:endParaRPr lang="en-US"/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/>
                <a:ea typeface="+mn-lt"/>
                <a:cs typeface="+mn-lt"/>
              </a:rPr>
              <a:t>2. Ideate:</a:t>
            </a:r>
            <a:endParaRPr lang="en-US" sz="2400" b="1" dirty="0">
              <a:solidFill>
                <a:schemeClr val="accent2">
                  <a:lumMod val="60000"/>
                  <a:lumOff val="40000"/>
                </a:schemeClr>
              </a:solidFill>
              <a:latin typeface="Cambria"/>
              <a:cs typeface="Arial" panose="020B0604020202020204"/>
            </a:endParaRPr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sz="2000" dirty="0">
                <a:latin typeface="Book Antiqua"/>
                <a:ea typeface="+mn-lt"/>
                <a:cs typeface="+mn-lt"/>
              </a:rPr>
              <a:t> - Brainstorm creative solutions for efficient data processing.</a:t>
            </a:r>
            <a:endParaRPr lang="en-US" sz="2000">
              <a:latin typeface="Book Antiqua"/>
            </a:endParaRPr>
          </a:p>
          <a:p>
            <a:r>
              <a:rPr lang="en-US" sz="2000" dirty="0">
                <a:latin typeface="Book Antiqua"/>
                <a:ea typeface="+mn-lt"/>
                <a:cs typeface="+mn-lt"/>
              </a:rPr>
              <a:t>   - Choose the best ideas for the project.</a:t>
            </a:r>
            <a:endParaRPr lang="en-US" sz="2000">
              <a:latin typeface="Book Antiqua"/>
            </a:endParaRPr>
          </a:p>
          <a:p>
            <a:endParaRPr lang="en-US"/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/>
                <a:ea typeface="+mn-lt"/>
                <a:cs typeface="+mn-lt"/>
              </a:rPr>
              <a:t>3. Build: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ambria"/>
              <a:cs typeface="Arial" panose="020B0604020202020204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2000" dirty="0">
                <a:latin typeface="Book Antiqua"/>
                <a:ea typeface="+mn-lt"/>
                <a:cs typeface="+mn-lt"/>
              </a:rPr>
              <a:t>  - Create the serverless IoT data processing system.</a:t>
            </a:r>
            <a:endParaRPr lang="en-US" sz="2000">
              <a:latin typeface="Book Antiqua"/>
            </a:endParaRPr>
          </a:p>
          <a:p>
            <a:r>
              <a:rPr lang="en-US" sz="2000" dirty="0">
                <a:latin typeface="Book Antiqua"/>
                <a:ea typeface="+mn-lt"/>
                <a:cs typeface="+mn-lt"/>
              </a:rPr>
              <a:t>   - Test it to ensure it works as intended.</a:t>
            </a:r>
            <a:endParaRPr lang="en-US" sz="2000">
              <a:latin typeface="Book Antiqua"/>
            </a:endParaRPr>
          </a:p>
          <a:p>
            <a:endParaRPr lang="en-US"/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/>
                <a:ea typeface="+mn-lt"/>
                <a:cs typeface="+mn-lt"/>
              </a:rPr>
              <a:t>4. Feedback: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ambria"/>
              <a:cs typeface="Arial" panose="020B0604020202020204"/>
            </a:endParaRPr>
          </a:p>
          <a:p>
            <a:r>
              <a:rPr lang="en-US" dirty="0">
                <a:ea typeface="+mn-lt"/>
                <a:cs typeface="+mn-lt"/>
              </a:rPr>
              <a:t>   </a:t>
            </a:r>
            <a:r>
              <a:rPr lang="en-US" sz="2000" dirty="0">
                <a:latin typeface="Book Antiqua"/>
                <a:ea typeface="+mn-lt"/>
                <a:cs typeface="+mn-lt"/>
              </a:rPr>
              <a:t>- Gather input from users and make improvements.</a:t>
            </a:r>
            <a:endParaRPr lang="en-US" sz="2000" dirty="0">
              <a:latin typeface="Book Antiqua"/>
            </a:endParaRPr>
          </a:p>
          <a:p>
            <a:r>
              <a:rPr lang="en-US" sz="2000" dirty="0">
                <a:latin typeface="Book Antiqua"/>
                <a:ea typeface="+mn-lt"/>
                <a:cs typeface="+mn-lt"/>
              </a:rPr>
              <a:t>   - Test again and refine as needed.</a:t>
            </a:r>
            <a:endParaRPr lang="en-US" sz="2000" dirty="0">
              <a:latin typeface="Book Antiqua"/>
            </a:endParaRPr>
          </a:p>
          <a:p>
            <a:endParaRPr lang="en-US" sz="2000" dirty="0">
              <a:latin typeface="Book Antiqua"/>
            </a:endParaRP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/>
                <a:ea typeface="+mn-lt"/>
                <a:cs typeface="+mn-lt"/>
              </a:rPr>
              <a:t>5. Launch:</a:t>
            </a: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Cambria"/>
            </a:endParaRPr>
          </a:p>
          <a:p>
            <a:r>
              <a:rPr lang="en-US" dirty="0">
                <a:ea typeface="+mn-lt"/>
                <a:cs typeface="+mn-lt"/>
              </a:rPr>
              <a:t>   - Deploy the system for real-world use.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 - Monitor and maintain it post-launch.</a:t>
            </a:r>
            <a:endParaRPr lang="en-US" dirty="0"/>
          </a:p>
          <a:p>
            <a:endParaRPr lang="en-US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35B4B-AB1D-53AC-B865-B8ABCB75EF24}"/>
              </a:ext>
            </a:extLst>
          </p:cNvPr>
          <p:cNvSpPr txBox="1"/>
          <p:nvPr/>
        </p:nvSpPr>
        <p:spPr>
          <a:xfrm>
            <a:off x="1448872" y="189580"/>
            <a:ext cx="35685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Franklin Gothic Heavy"/>
                <a:cs typeface="Arial"/>
              </a:rPr>
              <a:t>DESIGN THINKING :</a:t>
            </a:r>
            <a:endParaRPr lang="en-US" sz="2400" i="1" dirty="0">
              <a:solidFill>
                <a:srgbClr val="FF0000"/>
              </a:solidFill>
              <a:latin typeface="Franklin Gothic Heavy"/>
            </a:endParaRPr>
          </a:p>
        </p:txBody>
      </p:sp>
    </p:spTree>
    <p:extLst>
      <p:ext uri="{BB962C8B-B14F-4D97-AF65-F5344CB8AC3E}">
        <p14:creationId xmlns:p14="http://schemas.microsoft.com/office/powerpoint/2010/main" val="169829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A66BE-8932-EA71-4297-A3C46C603931}"/>
              </a:ext>
            </a:extLst>
          </p:cNvPr>
          <p:cNvSpPr txBox="1"/>
          <p:nvPr/>
        </p:nvSpPr>
        <p:spPr>
          <a:xfrm>
            <a:off x="1208313" y="337457"/>
            <a:ext cx="866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FEATURES OF SERVERLESS IOT DATA </a:t>
            </a:r>
            <a:r>
              <a:rPr lang="en-US" sz="2800" i="1" dirty="0">
                <a:solidFill>
                  <a:srgbClr val="FF0000"/>
                </a:solidFill>
                <a:latin typeface="Franklin Gothic Book" panose="020B0503020102020204" pitchFamily="34" charset="0"/>
              </a:rPr>
              <a:t>PROCESSING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C368D-9F2C-60F8-0D5B-9684A50BC6E0}"/>
              </a:ext>
            </a:extLst>
          </p:cNvPr>
          <p:cNvSpPr txBox="1"/>
          <p:nvPr/>
        </p:nvSpPr>
        <p:spPr>
          <a:xfrm>
            <a:off x="1692727" y="860677"/>
            <a:ext cx="7696200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Serverless technologies feature automatic scaling, built-in high availability, and a pay-for-use billing model to increase agility and optimize costs.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These technologies also eliminate infrastructure management tasks like capacity provisioning and patching, so you can focus on writing code that serves your customers.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Eliminate operational overhead so your teams can release quickly, get feedback, and iterate to get to market faster.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With a pay-for-value billing model, resource utilization is automatically optimized and you never pay for over-provisioning.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Serverless applications have built-in service integrations, so you can focus on building your application instead of configuring 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There is no cost for downtime — unlike on-premises machines, shared servers, or rented virtual machines.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F2B0E-9D02-E474-8338-3B9ACFCB7E0F}"/>
              </a:ext>
            </a:extLst>
          </p:cNvPr>
          <p:cNvSpPr txBox="1"/>
          <p:nvPr/>
        </p:nvSpPr>
        <p:spPr>
          <a:xfrm>
            <a:off x="3429000" y="61068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1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6EF33D-B798-53FA-A25D-C4D9B67F69E1}"/>
              </a:ext>
            </a:extLst>
          </p:cNvPr>
          <p:cNvSpPr txBox="1"/>
          <p:nvPr/>
        </p:nvSpPr>
        <p:spPr>
          <a:xfrm>
            <a:off x="1415143" y="206829"/>
            <a:ext cx="336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430D5-D98C-D70F-9673-75450CC36824}"/>
              </a:ext>
            </a:extLst>
          </p:cNvPr>
          <p:cNvSpPr txBox="1"/>
          <p:nvPr/>
        </p:nvSpPr>
        <p:spPr>
          <a:xfrm>
            <a:off x="2002971" y="870857"/>
            <a:ext cx="7184572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accelerating growth of IoT devices increases the pressure on the organization by developing technologies in project management.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Therefore, it emphasizes the importance of clearly defined organization, policy, framework or guidelines that focus on every area under the IoT umbrella.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Serverless is a cloud-native development model that allows developers to build and run applications without having to manage servers.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 There are still servers in serverless, but they are abstracted away from app development.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So our upcoming  document of phase 2 will describe the specification and implementation of our project</a:t>
            </a:r>
          </a:p>
        </p:txBody>
      </p:sp>
    </p:spTree>
    <p:extLst>
      <p:ext uri="{BB962C8B-B14F-4D97-AF65-F5344CB8AC3E}">
        <p14:creationId xmlns:p14="http://schemas.microsoft.com/office/powerpoint/2010/main" val="2778170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448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Angsana New</vt:lpstr>
      <vt:lpstr>Arial</vt:lpstr>
      <vt:lpstr>Book Antiqua</vt:lpstr>
      <vt:lpstr>Bookman Old Style</vt:lpstr>
      <vt:lpstr>Cambria</vt:lpstr>
      <vt:lpstr>Courier New</vt:lpstr>
      <vt:lpstr>Franklin Gothic Book</vt:lpstr>
      <vt:lpstr>Franklin Gothic Heavy</vt:lpstr>
      <vt:lpstr>MS Shell Dlg 2</vt:lpstr>
      <vt:lpstr>Wingdings</vt:lpstr>
      <vt:lpstr>Wingdings 3</vt:lpstr>
      <vt:lpstr>Madison</vt:lpstr>
      <vt:lpstr>Serverless IOT Data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Preethika Palanivel</dc:creator>
  <cp:lastModifiedBy>preethi preethi</cp:lastModifiedBy>
  <cp:revision>232</cp:revision>
  <dcterms:created xsi:type="dcterms:W3CDTF">2023-09-29T09:44:10Z</dcterms:created>
  <dcterms:modified xsi:type="dcterms:W3CDTF">2023-09-29T15:45:35Z</dcterms:modified>
</cp:coreProperties>
</file>