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FJCTS+PublicSans-Bold" panose="020B0604020202020204" charset="0"/>
      <p:regular r:id="rId16"/>
    </p:embeddedFont>
    <p:embeddedFont>
      <p:font typeface="CFRUAJ+EBGaramond-Medium" panose="020B0604020202020204" charset="0"/>
      <p:regular r:id="rId17"/>
    </p:embeddedFont>
    <p:embeddedFont>
      <p:font typeface="CHCNIJ+PublicSans-Bold" panose="020B0604020202020204"/>
      <p:regular r:id="rId18"/>
    </p:embeddedFont>
    <p:embeddedFont>
      <p:font typeface="EB Garamond" panose="020F0502020204030204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bold r:id="rId26"/>
      <p:italic r:id="rId27"/>
      <p:boldItalic r:id="rId28"/>
    </p:embeddedFont>
    <p:embeddedFont>
      <p:font typeface="ILIIOR+EBGaramond-Bold" panose="020B0604020202020204" charset="0"/>
      <p:regular r:id="rId29"/>
    </p:embeddedFont>
    <p:embeddedFont>
      <p:font typeface="KQGMTU+Arial-BoldMT" panose="020B0604020202020204" charset="0"/>
      <p:regular r:id="rId30"/>
    </p:embeddedFont>
    <p:embeddedFont>
      <p:font typeface="Public Sans" panose="020B0604020202020204" charset="0"/>
      <p:regular r:id="rId31"/>
      <p:bold r:id="rId32"/>
      <p:italic r:id="rId33"/>
      <p:boldItalic r:id="rId34"/>
    </p:embeddedFont>
    <p:embeddedFont>
      <p:font typeface="RMKPBC+PublicSans-BoldItalic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32;p209"/>
          <p:cNvSpPr txBox="1">
            <a:spLocks/>
          </p:cNvSpPr>
          <p:nvPr/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“Your Project Name”</a:t>
            </a:r>
          </a:p>
        </p:txBody>
      </p:sp>
      <p:sp>
        <p:nvSpPr>
          <p:cNvPr id="6" name="Google Shape;1833;p209"/>
          <p:cNvSpPr txBox="1">
            <a:spLocks/>
          </p:cNvSpPr>
          <p:nvPr/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</a:p>
        </p:txBody>
      </p:sp>
      <p:pic>
        <p:nvPicPr>
          <p:cNvPr id="7" name="Google Shape;1834;p209"/>
          <p:cNvPicPr preferRelativeResize="0"/>
          <p:nvPr/>
        </p:nvPicPr>
        <p:blipFill rotWithShape="1">
          <a:blip r:embed="rId4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05776-B2AF-58AF-4A18-998A46C3C37B}"/>
              </a:ext>
            </a:extLst>
          </p:cNvPr>
          <p:cNvSpPr txBox="1"/>
          <p:nvPr/>
        </p:nvSpPr>
        <p:spPr>
          <a:xfrm>
            <a:off x="999640" y="1472061"/>
            <a:ext cx="253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</p:txBody>
      </p:sp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“Your Project Name”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352424" y="2693035"/>
            <a:ext cx="47529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</a:t>
            </a:r>
            <a:r>
              <a:rPr sz="2400" b="1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- 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5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839;p210"/>
          <p:cNvSpPr txBox="1">
            <a:spLocks/>
          </p:cNvSpPr>
          <p:nvPr/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tabLst/>
              <a:defRPr/>
            </a:pPr>
            <a:r>
              <a:rPr kumimoji="0" lang="en-US" sz="1829" b="1" i="0" u="none" strike="noStrike" kern="0" cap="none" spc="0" normalizeH="0" baseline="0" noProof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kumimoji="0" lang="en-US" sz="1829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" name="Google Shape;1840;p210"/>
          <p:cNvSpPr txBox="1">
            <a:spLocks/>
          </p:cNvSpPr>
          <p:nvPr/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"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10" name="Google Shape;1842;p210"/>
          <p:cNvGraphicFramePr/>
          <p:nvPr>
            <p:extLst>
              <p:ext uri="{D42A27DB-BD31-4B8C-83A1-F6EECF244321}">
                <p14:modId xmlns:p14="http://schemas.microsoft.com/office/powerpoint/2010/main" val="2051341420"/>
              </p:ext>
            </p:extLst>
          </p:nvPr>
        </p:nvGraphicFramePr>
        <p:xfrm>
          <a:off x="144711" y="2353822"/>
          <a:ext cx="442729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ashlin2002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ASHLIN REENA.R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"/>
          <p:cNvSpPr/>
          <p:nvPr/>
        </p:nvSpPr>
        <p:spPr>
          <a:xfrm>
            <a:off x="0" y="-6875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234950" y="824865"/>
            <a:ext cx="315722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E-Commerce Search and Filtering System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528320" y="1402080"/>
            <a:ext cx="404368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E-commerce (electronic commerce) is the buying and selling of goods and services, or the transmitting of funds or data, over an electronic network, primarily the internet.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 Username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</a:p>
        </p:txBody>
      </p:sp>
      <p:sp>
        <p:nvSpPr>
          <p:cNvPr id="16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</a:p>
        </p:txBody>
      </p:sp>
      <p:sp>
        <p:nvSpPr>
          <p:cNvPr id="17" name="Text Box 10"/>
          <p:cNvSpPr txBox="1"/>
          <p:nvPr/>
        </p:nvSpPr>
        <p:spPr>
          <a:xfrm>
            <a:off x="1982470" y="2893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 Box 11"/>
          <p:cNvSpPr txBox="1"/>
          <p:nvPr/>
        </p:nvSpPr>
        <p:spPr>
          <a:xfrm>
            <a:off x="1972945" y="277812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POONGODI M</a:t>
            </a:r>
          </a:p>
        </p:txBody>
      </p:sp>
      <p:sp>
        <p:nvSpPr>
          <p:cNvPr id="19" name="Text Box 13"/>
          <p:cNvSpPr txBox="1"/>
          <p:nvPr/>
        </p:nvSpPr>
        <p:spPr>
          <a:xfrm>
            <a:off x="1982470" y="314769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SANA Y</a:t>
            </a:r>
          </a:p>
        </p:txBody>
      </p:sp>
      <p:sp>
        <p:nvSpPr>
          <p:cNvPr id="20" name="Text Box 14"/>
          <p:cNvSpPr txBox="1"/>
          <p:nvPr/>
        </p:nvSpPr>
        <p:spPr>
          <a:xfrm>
            <a:off x="1942200" y="350433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PREETHIKA B S</a:t>
            </a:r>
          </a:p>
        </p:txBody>
      </p:sp>
      <p:sp>
        <p:nvSpPr>
          <p:cNvPr id="21" name="Text Box 15"/>
          <p:cNvSpPr txBox="1"/>
          <p:nvPr/>
        </p:nvSpPr>
        <p:spPr>
          <a:xfrm>
            <a:off x="1809194" y="3947161"/>
            <a:ext cx="179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YAMINIPRIYA B</a:t>
            </a:r>
          </a:p>
        </p:txBody>
      </p:sp>
      <p:sp>
        <p:nvSpPr>
          <p:cNvPr id="22" name="Text Box 16"/>
          <p:cNvSpPr txBox="1"/>
          <p:nvPr/>
        </p:nvSpPr>
        <p:spPr>
          <a:xfrm>
            <a:off x="3794760" y="278765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3" name="Text Box 17"/>
          <p:cNvSpPr txBox="1"/>
          <p:nvPr/>
        </p:nvSpPr>
        <p:spPr>
          <a:xfrm>
            <a:off x="3780155" y="318262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 Box 20"/>
          <p:cNvSpPr txBox="1"/>
          <p:nvPr/>
        </p:nvSpPr>
        <p:spPr>
          <a:xfrm>
            <a:off x="3785870" y="354520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5" name="Text Box 21"/>
          <p:cNvSpPr txBox="1"/>
          <p:nvPr/>
        </p:nvSpPr>
        <p:spPr>
          <a:xfrm>
            <a:off x="3771265" y="394017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800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112720104026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31051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112720104032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3562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112720104303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3955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112720104303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Choose a Hosting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AWS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Backend on 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Group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Hosting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Migration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React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Host React App 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Environment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Backend URL in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Frontend and </a:t>
            </a:r>
            <a:r>
              <a:rPr lang="en-US" dirty="0" err="1"/>
              <a:t>Backen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Monitor and Scale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6029" y="220717"/>
            <a:ext cx="2396359" cy="51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36293" y="29883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website globally on AWS, establish a secure backend environment with </a:t>
            </a:r>
            <a:r>
              <a:rPr lang="en-US" dirty="0" err="1"/>
              <a:t>whitelisted</a:t>
            </a:r>
            <a:r>
              <a:rPr lang="en-US" dirty="0"/>
              <a:t> API ports and hosts in the database. Migrate the database to </a:t>
            </a:r>
            <a:r>
              <a:rPr lang="en-US" dirty="0" err="1"/>
              <a:t>MongoDB</a:t>
            </a:r>
            <a:r>
              <a:rPr lang="en-US" dirty="0"/>
              <a:t> Atlas for scalability.</a:t>
            </a:r>
          </a:p>
          <a:p>
            <a:endParaRPr lang="en-US" dirty="0"/>
          </a:p>
          <a:p>
            <a:r>
              <a:rPr lang="en-US" dirty="0"/>
              <a:t>Develop a responsive React app, integrate backend URL for seamless communication. Test frontend for UI, interactions, and user experience across devices and browsers. Ensure optimal performance, addressing issues promptly for a reliable website.</a:t>
            </a:r>
          </a:p>
          <a:p>
            <a:endParaRPr lang="en-US" dirty="0"/>
          </a:p>
          <a:p>
            <a:r>
              <a:rPr lang="en-US" dirty="0"/>
              <a:t>Backend testing validates API functionality, secure request handling, and accurate responses. Performance testing assesses responsiveness under various conditions, ensuring stability during peak usage. Iterative testing and refinement are crucial for a high-quality, accessible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88827" y="2215660"/>
            <a:ext cx="3116989" cy="50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>
              <a:lnSpc>
                <a:spcPts val="1645"/>
              </a:lnSpc>
            </a:pPr>
            <a:r>
              <a:rPr lang="en-US" dirty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https://github.com/PreethikaBS/NM-SPCET-CSE-GROUP4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456</Words>
  <Application>Microsoft Office PowerPoint</Application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Calibri</vt:lpstr>
      <vt:lpstr>ILIIOR+EBGaramond-Bold</vt:lpstr>
      <vt:lpstr>CHCNIJ+PublicSans-Bold</vt:lpstr>
      <vt:lpstr>RMKPBC+PublicSans-BoldItalic</vt:lpstr>
      <vt:lpstr>EB Garamond Medium</vt:lpstr>
      <vt:lpstr>EB Garamond</vt:lpstr>
      <vt:lpstr>CFJCTS+PublicSans-Bold</vt:lpstr>
      <vt:lpstr>Arial</vt:lpstr>
      <vt:lpstr>Noto Sans Symbols</vt:lpstr>
      <vt:lpstr>KQGMTU+Arial-BoldMT</vt:lpstr>
      <vt:lpstr>Times New Roman</vt:lpstr>
      <vt:lpstr>CFRUAJ+EBGaramond-Medium</vt:lpstr>
      <vt:lpstr>Public Sans</vt:lpstr>
      <vt:lpstr>EB Garamond ExtraBold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Begin Joe</cp:lastModifiedBy>
  <cp:revision>3</cp:revision>
  <dcterms:created xsi:type="dcterms:W3CDTF">2020-08-13T11:21:46Z</dcterms:created>
  <dcterms:modified xsi:type="dcterms:W3CDTF">2023-11-17T09:17:27Z</dcterms:modified>
</cp:coreProperties>
</file>