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UTHABECSE/NM-SPCET-CSE-GROUP10?search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20414" y="1587062"/>
            <a:ext cx="334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 COMMERCE WEBSITE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4063251" y="2155308"/>
            <a:ext cx="2527274" cy="593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000" b="1" dirty="0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https://github.com/yaminipriya7/NM-SPCET-CSE-GROUP04.git</a:t>
            </a: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000" b="1" dirty="0">
              <a:solidFill>
                <a:srgbClr val="BD8738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3"/>
          <p:cNvSpPr txBox="1"/>
          <p:nvPr/>
        </p:nvSpPr>
        <p:spPr>
          <a:xfrm>
            <a:off x="352424" y="2693035"/>
            <a:ext cx="47529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E-Commerce Website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</a:t>
            </a:r>
            <a:r>
              <a:rPr sz="2400" b="1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- 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4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734610"/>
            <a:ext cx="448171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E COMMERCE-MOBILE SHOPPING WEBSITE 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88252" y="1175915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None/>
            </a:pPr>
            <a:r>
              <a:rPr lang="en-US" dirty="0">
                <a:latin typeface="Times New Roman" pitchFamily="18" charset="0"/>
                <a:ea typeface="EB Garamond Medium"/>
                <a:cs typeface="Times New Roman" pitchFamily="18" charset="0"/>
                <a:sym typeface="EB Garamond Medium"/>
              </a:rPr>
              <a:t>      Introducing our cutting-edge e-commerce mobile website, where seamless functionality meets dynamic user experience. Harnessing the power of API integration, we've optimized the platform in five key ways: Firstly, we've seamlessly linked our APIs to the server's base URL, ensuring efficient communication. Next, meticulously designed API calls cater to each website element, providing a tailored and responsive interface. Our commitment to user satisfaction extends to error handling, guaranteeing a smooth browsing experience. Through expertly rendering API outputs to various low-level components, we elevate the overall design and usability. Finally, rest assured that our post-API content is secure, prioritizing the confidentiality and integrity of user interactions. Welcome to a new era of online shopping convenience.</a:t>
            </a:r>
            <a:endParaRPr>
              <a:latin typeface="Times New Roman" pitchFamily="18" charset="0"/>
              <a:ea typeface="EB Garamond Medium"/>
              <a:cs typeface="Times New Roman" pitchFamily="18" charset="0"/>
              <a:sym typeface="EB Garamond Medium"/>
            </a:endParaRPr>
          </a:p>
        </p:txBody>
      </p:sp>
      <p:sp>
        <p:nvSpPr>
          <p:cNvPr id="5" name="Google Shape;1839;p210"/>
          <p:cNvSpPr txBox="1">
            <a:spLocks/>
          </p:cNvSpPr>
          <p:nvPr/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tabLst/>
              <a:defRPr/>
            </a:pPr>
            <a:r>
              <a:rPr kumimoji="0" lang="en-US" sz="1829" b="1" i="0" u="none" strike="noStrike" kern="0" cap="none" spc="0" normalizeH="0" baseline="0" noProof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kumimoji="0" lang="en-US" sz="1829" b="1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Google Shape;1840;p210"/>
          <p:cNvSpPr txBox="1">
            <a:spLocks/>
          </p:cNvSpPr>
          <p:nvPr/>
        </p:nvSpPr>
        <p:spPr>
          <a:xfrm>
            <a:off x="64597" y="1086432"/>
            <a:ext cx="4427290" cy="99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"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Revolutionize your mobile shopping experience with our cutting-edge E-commerce website, seamlessly combining intuitive design and advanced features to bring you a tailored and convenient platform for all your online retail needs."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7" name="Google Shape;1842;p210"/>
          <p:cNvGraphicFramePr/>
          <p:nvPr>
            <p:extLst>
              <p:ext uri="{D42A27DB-BD31-4B8C-83A1-F6EECF244321}">
                <p14:modId xmlns:p14="http://schemas.microsoft.com/office/powerpoint/2010/main" val="2051341420"/>
              </p:ext>
            </p:extLst>
          </p:nvPr>
        </p:nvGraphicFramePr>
        <p:xfrm>
          <a:off x="144711" y="2353822"/>
          <a:ext cx="442729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ashlin2002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ASHLIN REENA.R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3"/>
          <p:cNvSpPr txBox="1"/>
          <p:nvPr/>
        </p:nvSpPr>
        <p:spPr>
          <a:xfrm>
            <a:off x="234950" y="824865"/>
            <a:ext cx="315722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E-Commerce Search and Filtering System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528320" y="1402080"/>
            <a:ext cx="404368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FRUAJ+EBGaramond-Medium" panose="02000500000000000000"/>
                <a:cs typeface="CFRUAJ+EBGaramond-Medium" panose="02000500000000000000"/>
              </a:rPr>
              <a:t>E-commerce (electronic commerce) is the buying and selling of goods and services, or the transmitting of funds or data, over an electronic network, primarily the internet.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LMS Username</a:t>
            </a:r>
          </a:p>
        </p:txBody>
      </p:sp>
      <p:sp>
        <p:nvSpPr>
          <p:cNvPr id="12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Name</a:t>
            </a:r>
          </a:p>
        </p:txBody>
      </p:sp>
      <p:sp>
        <p:nvSpPr>
          <p:cNvPr id="13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Batch</a:t>
            </a:r>
          </a:p>
        </p:txBody>
      </p:sp>
      <p:sp>
        <p:nvSpPr>
          <p:cNvPr id="14" name="Text Box 10"/>
          <p:cNvSpPr txBox="1"/>
          <p:nvPr/>
        </p:nvSpPr>
        <p:spPr>
          <a:xfrm>
            <a:off x="1982470" y="28930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 Box 11"/>
          <p:cNvSpPr txBox="1"/>
          <p:nvPr/>
        </p:nvSpPr>
        <p:spPr>
          <a:xfrm>
            <a:off x="1972945" y="277812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POONGODI M</a:t>
            </a:r>
          </a:p>
        </p:txBody>
      </p:sp>
      <p:sp>
        <p:nvSpPr>
          <p:cNvPr id="16" name="Text Box 13"/>
          <p:cNvSpPr txBox="1"/>
          <p:nvPr/>
        </p:nvSpPr>
        <p:spPr>
          <a:xfrm>
            <a:off x="1982470" y="314769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SANA Y</a:t>
            </a:r>
          </a:p>
        </p:txBody>
      </p:sp>
      <p:sp>
        <p:nvSpPr>
          <p:cNvPr id="17" name="Text Box 14"/>
          <p:cNvSpPr txBox="1"/>
          <p:nvPr/>
        </p:nvSpPr>
        <p:spPr>
          <a:xfrm>
            <a:off x="1982470" y="358013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PREETHIKA B S</a:t>
            </a:r>
          </a:p>
        </p:txBody>
      </p:sp>
      <p:sp>
        <p:nvSpPr>
          <p:cNvPr id="18" name="Text Box 15"/>
          <p:cNvSpPr txBox="1"/>
          <p:nvPr/>
        </p:nvSpPr>
        <p:spPr>
          <a:xfrm>
            <a:off x="1972945" y="394716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YAMINIPRIYA B</a:t>
            </a:r>
          </a:p>
        </p:txBody>
      </p:sp>
      <p:sp>
        <p:nvSpPr>
          <p:cNvPr id="19" name="Text Box 16"/>
          <p:cNvSpPr txBox="1"/>
          <p:nvPr/>
        </p:nvSpPr>
        <p:spPr>
          <a:xfrm>
            <a:off x="3794760" y="278765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 Box 17"/>
          <p:cNvSpPr txBox="1"/>
          <p:nvPr/>
        </p:nvSpPr>
        <p:spPr>
          <a:xfrm>
            <a:off x="3780155" y="318262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785870" y="354520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3771265" y="394017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2800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112720104026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31051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112720104032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3562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112720104303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3955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112720104303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41" y="798786"/>
            <a:ext cx="7493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API Base URL Integration:</a:t>
            </a:r>
          </a:p>
          <a:p>
            <a:endParaRPr lang="en-US" dirty="0"/>
          </a:p>
          <a:p>
            <a:r>
              <a:rPr lang="en-US" dirty="0"/>
              <a:t>2. Element-Specific API Calls: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3. Error Handling Implementation:</a:t>
            </a:r>
          </a:p>
          <a:p>
            <a:endParaRPr lang="en-US" dirty="0"/>
          </a:p>
          <a:p>
            <a:r>
              <a:rPr lang="en-US" dirty="0"/>
              <a:t>4. Dynamic Rendering to Low-Level Components:</a:t>
            </a:r>
          </a:p>
          <a:p>
            <a:endParaRPr lang="en-US" dirty="0"/>
          </a:p>
          <a:p>
            <a:r>
              <a:rPr lang="en-US" dirty="0"/>
              <a:t>5. Post-API Content Security: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4" y="3774289"/>
            <a:ext cx="774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task involved creating a comprehensive introduction and step-wise description for integrating APIs into the frontend of an e-commerce mobile website to ensure dynamic features. The introduction highlights the platform's cutting-edge nature, emphasizing the use of API integration for optimal functionality. The step-wise description details key aspects, from linking APIs to the server's base URL and designing element-specific calls to implementing error handling, dynamic rendering, and ensuring post-API content security. Together, these measures aim to provide users with a seamless, responsive, and secure online shopping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lvl="0" indent="0"/>
            <a:r>
              <a:rPr lang="en-US" dirty="0">
                <a:hlinkClick r:id="rId3"/>
              </a:rPr>
              <a:t>NM-SPCET-CSE-GROUP10/ at main · AMRUTHABECSE/NM-SPCET-CSE-GROUP10 (github.com)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251" y="2155308"/>
            <a:ext cx="2527274" cy="388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https://github.com/PreethikaBS/NM-SPCET-CSE-GROUP4</a:t>
            </a:r>
            <a:endParaRPr sz="1000" b="1" dirty="0">
              <a:solidFill>
                <a:srgbClr val="BD8738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584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Arial</vt:lpstr>
      <vt:lpstr>Calibri</vt:lpstr>
      <vt:lpstr>CFJCTS+PublicSans-Bold</vt:lpstr>
      <vt:lpstr>CFRUAJ+EBGaramond-Medium</vt:lpstr>
      <vt:lpstr>EB Garamond</vt:lpstr>
      <vt:lpstr>EB Garamond ExtraBold</vt:lpstr>
      <vt:lpstr>EB Garamond Medium</vt:lpstr>
      <vt:lpstr>ILIIOR+EBGaramond-Bold</vt:lpstr>
      <vt:lpstr>KQGMTU+Arial-BoldMT</vt:lpstr>
      <vt:lpstr>Montserrat ExtraBold</vt:lpstr>
      <vt:lpstr>Noto Sans Symbols</vt:lpstr>
      <vt:lpstr>Public Sans</vt:lpstr>
      <vt:lpstr>RMKPBC+PublicSans-BoldItalic</vt:lpstr>
      <vt:lpstr>Times New Roman</vt:lpstr>
      <vt:lpstr>Simple Light</vt:lpstr>
      <vt:lpstr>Simple Light</vt:lpstr>
      <vt:lpstr>PowerPoint Presentation</vt:lpstr>
      <vt:lpstr>E COMMERCE-MOBILE SHOPPING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Begin Joe</cp:lastModifiedBy>
  <cp:revision>2</cp:revision>
  <dcterms:modified xsi:type="dcterms:W3CDTF">2023-11-17T09:49:19Z</dcterms:modified>
</cp:coreProperties>
</file>