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538150" y="2718375"/>
            <a:ext cx="76152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NAME:PREETHIKA.S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NO:122204024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 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COLLEGE:SHRI KRISHNASWAMY COLLEGE FOR WOMEN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189949" y="2011238"/>
            <a:ext cx="9071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i="1" sz="28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