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256" r:id="rId3"/>
    <p:sldId id="257" r:id="rId4"/>
    <p:sldId id="277" r:id="rId5"/>
    <p:sldId id="258" r:id="rId6"/>
    <p:sldId id="261" r:id="rId7"/>
    <p:sldId id="259" r:id="rId8"/>
    <p:sldId id="260" r:id="rId9"/>
    <p:sldId id="275" r:id="rId10"/>
    <p:sldId id="274" r:id="rId11"/>
    <p:sldId id="263" r:id="rId12"/>
    <p:sldId id="269" r:id="rId13"/>
    <p:sldId id="264" r:id="rId14"/>
    <p:sldId id="270" r:id="rId15"/>
    <p:sldId id="271" r:id="rId16"/>
    <p:sldId id="272" r:id="rId17"/>
    <p:sldId id="273" r:id="rId18"/>
    <p:sldId id="265" r:id="rId19"/>
    <p:sldId id="276" r:id="rId20"/>
    <p:sldId id="26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1" d="100"/>
          <a:sy n="91"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3467" y="1373433"/>
            <a:ext cx="5710800" cy="3155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58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53467" y="4881267"/>
            <a:ext cx="5493200" cy="546000"/>
          </a:xfrm>
          <a:prstGeom prst="rect">
            <a:avLst/>
          </a:prstGeom>
          <a:solidFill>
            <a:schemeClr val="dk1"/>
          </a:solid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solidFill>
                  <a:schemeClr val="lt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1" name="Google Shape;11;p2"/>
          <p:cNvSpPr txBox="1">
            <a:spLocks noGrp="1"/>
          </p:cNvSpPr>
          <p:nvPr>
            <p:ph type="ctrTitle" idx="2"/>
          </p:nvPr>
        </p:nvSpPr>
        <p:spPr>
          <a:xfrm>
            <a:off x="953467" y="3815467"/>
            <a:ext cx="5710800" cy="9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grpSp>
        <p:nvGrpSpPr>
          <p:cNvPr id="12" name="Google Shape;12;p2"/>
          <p:cNvGrpSpPr/>
          <p:nvPr/>
        </p:nvGrpSpPr>
        <p:grpSpPr>
          <a:xfrm>
            <a:off x="470667" y="161262"/>
            <a:ext cx="3628200" cy="390677"/>
            <a:chOff x="353000" y="139243"/>
            <a:chExt cx="2721150" cy="293008"/>
          </a:xfrm>
        </p:grpSpPr>
        <p:cxnSp>
          <p:nvCxnSpPr>
            <p:cNvPr id="13" name="Google Shape;13;p2"/>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14" name="Google Shape;14;p2"/>
            <p:cNvGrpSpPr/>
            <p:nvPr/>
          </p:nvGrpSpPr>
          <p:grpSpPr>
            <a:xfrm>
              <a:off x="1988777" y="139243"/>
              <a:ext cx="1085372" cy="293008"/>
              <a:chOff x="9815424" y="2071794"/>
              <a:chExt cx="1575972" cy="425452"/>
            </a:xfrm>
          </p:grpSpPr>
          <p:sp>
            <p:nvSpPr>
              <p:cNvPr id="15" name="Google Shape;15;p2"/>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 name="Google Shape;16;p2"/>
              <p:cNvGrpSpPr/>
              <p:nvPr/>
            </p:nvGrpSpPr>
            <p:grpSpPr>
              <a:xfrm>
                <a:off x="9815424" y="2081954"/>
                <a:ext cx="425047" cy="405130"/>
                <a:chOff x="11393374" y="2318175"/>
                <a:chExt cx="425047" cy="405130"/>
              </a:xfrm>
            </p:grpSpPr>
            <p:sp>
              <p:nvSpPr>
                <p:cNvPr id="17" name="Google Shape;17;p2"/>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 name="Google Shape;21;p2"/>
              <p:cNvGrpSpPr/>
              <p:nvPr/>
            </p:nvGrpSpPr>
            <p:grpSpPr>
              <a:xfrm>
                <a:off x="10467961" y="2082020"/>
                <a:ext cx="405000" cy="405000"/>
                <a:chOff x="12321813" y="2369188"/>
                <a:chExt cx="405000" cy="405000"/>
              </a:xfrm>
            </p:grpSpPr>
            <p:sp>
              <p:nvSpPr>
                <p:cNvPr id="22" name="Google Shape;22;p2"/>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45560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143"/>
        <p:cNvGrpSpPr/>
        <p:nvPr/>
      </p:nvGrpSpPr>
      <p:grpSpPr>
        <a:xfrm>
          <a:off x="0" y="0"/>
          <a:ext cx="0" cy="0"/>
          <a:chOff x="0" y="0"/>
          <a:chExt cx="0" cy="0"/>
        </a:xfrm>
      </p:grpSpPr>
      <p:sp>
        <p:nvSpPr>
          <p:cNvPr id="144" name="Google Shape;144;p11"/>
          <p:cNvSpPr txBox="1">
            <a:spLocks noGrp="1"/>
          </p:cNvSpPr>
          <p:nvPr>
            <p:ph type="title" hasCustomPrompt="1"/>
          </p:nvPr>
        </p:nvSpPr>
        <p:spPr>
          <a:xfrm>
            <a:off x="2137767" y="1883167"/>
            <a:ext cx="7916400" cy="2014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13466">
                <a:solidFill>
                  <a:schemeClr val="lt1"/>
                </a:solidFill>
              </a:defRPr>
            </a:lvl1pPr>
            <a:lvl2pPr lvl="1" algn="ctr">
              <a:spcBef>
                <a:spcPts val="0"/>
              </a:spcBef>
              <a:spcAft>
                <a:spcPts val="0"/>
              </a:spcAft>
              <a:buClr>
                <a:schemeClr val="lt1"/>
              </a:buClr>
              <a:buSzPts val="9600"/>
              <a:buNone/>
              <a:defRPr sz="12800">
                <a:solidFill>
                  <a:schemeClr val="lt1"/>
                </a:solidFill>
              </a:defRPr>
            </a:lvl2pPr>
            <a:lvl3pPr lvl="2" algn="ctr">
              <a:spcBef>
                <a:spcPts val="0"/>
              </a:spcBef>
              <a:spcAft>
                <a:spcPts val="0"/>
              </a:spcAft>
              <a:buClr>
                <a:schemeClr val="lt1"/>
              </a:buClr>
              <a:buSzPts val="9600"/>
              <a:buNone/>
              <a:defRPr sz="12800">
                <a:solidFill>
                  <a:schemeClr val="lt1"/>
                </a:solidFill>
              </a:defRPr>
            </a:lvl3pPr>
            <a:lvl4pPr lvl="3" algn="ctr">
              <a:spcBef>
                <a:spcPts val="0"/>
              </a:spcBef>
              <a:spcAft>
                <a:spcPts val="0"/>
              </a:spcAft>
              <a:buClr>
                <a:schemeClr val="lt1"/>
              </a:buClr>
              <a:buSzPts val="9600"/>
              <a:buNone/>
              <a:defRPr sz="12800">
                <a:solidFill>
                  <a:schemeClr val="lt1"/>
                </a:solidFill>
              </a:defRPr>
            </a:lvl4pPr>
            <a:lvl5pPr lvl="4" algn="ctr">
              <a:spcBef>
                <a:spcPts val="0"/>
              </a:spcBef>
              <a:spcAft>
                <a:spcPts val="0"/>
              </a:spcAft>
              <a:buClr>
                <a:schemeClr val="lt1"/>
              </a:buClr>
              <a:buSzPts val="9600"/>
              <a:buNone/>
              <a:defRPr sz="12800">
                <a:solidFill>
                  <a:schemeClr val="lt1"/>
                </a:solidFill>
              </a:defRPr>
            </a:lvl5pPr>
            <a:lvl6pPr lvl="5" algn="ctr">
              <a:spcBef>
                <a:spcPts val="0"/>
              </a:spcBef>
              <a:spcAft>
                <a:spcPts val="0"/>
              </a:spcAft>
              <a:buClr>
                <a:schemeClr val="lt1"/>
              </a:buClr>
              <a:buSzPts val="9600"/>
              <a:buNone/>
              <a:defRPr sz="12800">
                <a:solidFill>
                  <a:schemeClr val="lt1"/>
                </a:solidFill>
              </a:defRPr>
            </a:lvl6pPr>
            <a:lvl7pPr lvl="6" algn="ctr">
              <a:spcBef>
                <a:spcPts val="0"/>
              </a:spcBef>
              <a:spcAft>
                <a:spcPts val="0"/>
              </a:spcAft>
              <a:buClr>
                <a:schemeClr val="lt1"/>
              </a:buClr>
              <a:buSzPts val="9600"/>
              <a:buNone/>
              <a:defRPr sz="12800">
                <a:solidFill>
                  <a:schemeClr val="lt1"/>
                </a:solidFill>
              </a:defRPr>
            </a:lvl7pPr>
            <a:lvl8pPr lvl="7" algn="ctr">
              <a:spcBef>
                <a:spcPts val="0"/>
              </a:spcBef>
              <a:spcAft>
                <a:spcPts val="0"/>
              </a:spcAft>
              <a:buClr>
                <a:schemeClr val="lt1"/>
              </a:buClr>
              <a:buSzPts val="9600"/>
              <a:buNone/>
              <a:defRPr sz="12800">
                <a:solidFill>
                  <a:schemeClr val="lt1"/>
                </a:solidFill>
              </a:defRPr>
            </a:lvl8pPr>
            <a:lvl9pPr lvl="8" algn="ctr">
              <a:spcBef>
                <a:spcPts val="0"/>
              </a:spcBef>
              <a:spcAft>
                <a:spcPts val="0"/>
              </a:spcAft>
              <a:buClr>
                <a:schemeClr val="lt1"/>
              </a:buClr>
              <a:buSzPts val="9600"/>
              <a:buNone/>
              <a:defRPr sz="12800">
                <a:solidFill>
                  <a:schemeClr val="lt1"/>
                </a:solidFill>
              </a:defRPr>
            </a:lvl9pPr>
          </a:lstStyle>
          <a:p>
            <a:r>
              <a:t>xx%</a:t>
            </a:r>
          </a:p>
        </p:txBody>
      </p:sp>
      <p:sp>
        <p:nvSpPr>
          <p:cNvPr id="145" name="Google Shape;145;p11"/>
          <p:cNvSpPr txBox="1">
            <a:spLocks noGrp="1"/>
          </p:cNvSpPr>
          <p:nvPr>
            <p:ph type="subTitle" idx="1"/>
          </p:nvPr>
        </p:nvSpPr>
        <p:spPr>
          <a:xfrm>
            <a:off x="2768433" y="3999631"/>
            <a:ext cx="6655200" cy="5948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lvl1pPr>
            <a:lvl2pPr lvl="1" algn="ctr" rtl="0">
              <a:lnSpc>
                <a:spcPct val="100000"/>
              </a:lnSpc>
              <a:spcBef>
                <a:spcPts val="0"/>
              </a:spcBef>
              <a:spcAft>
                <a:spcPts val="0"/>
              </a:spcAft>
              <a:buClr>
                <a:schemeClr val="lt1"/>
              </a:buClr>
              <a:buSzPts val="1600"/>
              <a:buNone/>
              <a:defRPr sz="2133">
                <a:solidFill>
                  <a:schemeClr val="lt1"/>
                </a:solidFill>
              </a:defRPr>
            </a:lvl2pPr>
            <a:lvl3pPr lvl="2" algn="ctr" rtl="0">
              <a:lnSpc>
                <a:spcPct val="100000"/>
              </a:lnSpc>
              <a:spcBef>
                <a:spcPts val="0"/>
              </a:spcBef>
              <a:spcAft>
                <a:spcPts val="0"/>
              </a:spcAft>
              <a:buClr>
                <a:schemeClr val="lt1"/>
              </a:buClr>
              <a:buSzPts val="1600"/>
              <a:buNone/>
              <a:defRPr sz="2133">
                <a:solidFill>
                  <a:schemeClr val="lt1"/>
                </a:solidFill>
              </a:defRPr>
            </a:lvl3pPr>
            <a:lvl4pPr lvl="3" algn="ctr" rtl="0">
              <a:lnSpc>
                <a:spcPct val="100000"/>
              </a:lnSpc>
              <a:spcBef>
                <a:spcPts val="0"/>
              </a:spcBef>
              <a:spcAft>
                <a:spcPts val="0"/>
              </a:spcAft>
              <a:buClr>
                <a:schemeClr val="lt1"/>
              </a:buClr>
              <a:buSzPts val="1600"/>
              <a:buNone/>
              <a:defRPr sz="2133">
                <a:solidFill>
                  <a:schemeClr val="lt1"/>
                </a:solidFill>
              </a:defRPr>
            </a:lvl4pPr>
            <a:lvl5pPr lvl="4" algn="ctr" rtl="0">
              <a:lnSpc>
                <a:spcPct val="100000"/>
              </a:lnSpc>
              <a:spcBef>
                <a:spcPts val="0"/>
              </a:spcBef>
              <a:spcAft>
                <a:spcPts val="0"/>
              </a:spcAft>
              <a:buClr>
                <a:schemeClr val="lt1"/>
              </a:buClr>
              <a:buSzPts val="1600"/>
              <a:buNone/>
              <a:defRPr sz="2133">
                <a:solidFill>
                  <a:schemeClr val="lt1"/>
                </a:solidFill>
              </a:defRPr>
            </a:lvl5pPr>
            <a:lvl6pPr lvl="5" algn="ctr" rtl="0">
              <a:lnSpc>
                <a:spcPct val="100000"/>
              </a:lnSpc>
              <a:spcBef>
                <a:spcPts val="0"/>
              </a:spcBef>
              <a:spcAft>
                <a:spcPts val="0"/>
              </a:spcAft>
              <a:buClr>
                <a:schemeClr val="lt1"/>
              </a:buClr>
              <a:buSzPts val="1600"/>
              <a:buNone/>
              <a:defRPr sz="2133">
                <a:solidFill>
                  <a:schemeClr val="lt1"/>
                </a:solidFill>
              </a:defRPr>
            </a:lvl6pPr>
            <a:lvl7pPr lvl="6" algn="ctr" rtl="0">
              <a:lnSpc>
                <a:spcPct val="100000"/>
              </a:lnSpc>
              <a:spcBef>
                <a:spcPts val="0"/>
              </a:spcBef>
              <a:spcAft>
                <a:spcPts val="0"/>
              </a:spcAft>
              <a:buClr>
                <a:schemeClr val="lt1"/>
              </a:buClr>
              <a:buSzPts val="1600"/>
              <a:buNone/>
              <a:defRPr sz="2133">
                <a:solidFill>
                  <a:schemeClr val="lt1"/>
                </a:solidFill>
              </a:defRPr>
            </a:lvl7pPr>
            <a:lvl8pPr lvl="7" algn="ctr" rtl="0">
              <a:lnSpc>
                <a:spcPct val="100000"/>
              </a:lnSpc>
              <a:spcBef>
                <a:spcPts val="0"/>
              </a:spcBef>
              <a:spcAft>
                <a:spcPts val="0"/>
              </a:spcAft>
              <a:buClr>
                <a:schemeClr val="lt1"/>
              </a:buClr>
              <a:buSzPts val="1600"/>
              <a:buNone/>
              <a:defRPr sz="2133">
                <a:solidFill>
                  <a:schemeClr val="lt1"/>
                </a:solidFill>
              </a:defRPr>
            </a:lvl8pPr>
            <a:lvl9pPr lvl="8" algn="ctr" rtl="0">
              <a:lnSpc>
                <a:spcPct val="100000"/>
              </a:lnSpc>
              <a:spcBef>
                <a:spcPts val="0"/>
              </a:spcBef>
              <a:spcAft>
                <a:spcPts val="0"/>
              </a:spcAft>
              <a:buClr>
                <a:schemeClr val="lt1"/>
              </a:buClr>
              <a:buSzPts val="1600"/>
              <a:buNone/>
              <a:defRPr sz="2133">
                <a:solidFill>
                  <a:schemeClr val="lt1"/>
                </a:solidFill>
              </a:defRPr>
            </a:lvl9pPr>
          </a:lstStyle>
          <a:p>
            <a:r>
              <a:rPr lang="en-US"/>
              <a:t>Click to edit Master subtitle style</a:t>
            </a:r>
            <a:endParaRPr/>
          </a:p>
        </p:txBody>
      </p:sp>
      <p:grpSp>
        <p:nvGrpSpPr>
          <p:cNvPr id="146" name="Google Shape;146;p11"/>
          <p:cNvGrpSpPr/>
          <p:nvPr/>
        </p:nvGrpSpPr>
        <p:grpSpPr>
          <a:xfrm>
            <a:off x="8102437" y="161262"/>
            <a:ext cx="3622364" cy="390677"/>
            <a:chOff x="6076827" y="120946"/>
            <a:chExt cx="2716773" cy="293008"/>
          </a:xfrm>
        </p:grpSpPr>
        <p:cxnSp>
          <p:nvCxnSpPr>
            <p:cNvPr id="147" name="Google Shape;147;p11"/>
            <p:cNvCxnSpPr/>
            <p:nvPr/>
          </p:nvCxnSpPr>
          <p:spPr>
            <a:xfrm>
              <a:off x="7303800" y="267453"/>
              <a:ext cx="1489800" cy="0"/>
            </a:xfrm>
            <a:prstGeom prst="straightConnector1">
              <a:avLst/>
            </a:prstGeom>
            <a:noFill/>
            <a:ln w="19050" cap="flat" cmpd="sng">
              <a:solidFill>
                <a:schemeClr val="lt1"/>
              </a:solidFill>
              <a:prstDash val="solid"/>
              <a:round/>
              <a:headEnd type="none" w="med" len="med"/>
              <a:tailEnd type="none" w="med" len="med"/>
            </a:ln>
          </p:spPr>
        </p:cxnSp>
        <p:grpSp>
          <p:nvGrpSpPr>
            <p:cNvPr id="148" name="Google Shape;148;p11"/>
            <p:cNvGrpSpPr/>
            <p:nvPr/>
          </p:nvGrpSpPr>
          <p:grpSpPr>
            <a:xfrm>
              <a:off x="6076827" y="120946"/>
              <a:ext cx="1085372" cy="293008"/>
              <a:chOff x="9815424" y="2071794"/>
              <a:chExt cx="1575972" cy="425452"/>
            </a:xfrm>
          </p:grpSpPr>
          <p:sp>
            <p:nvSpPr>
              <p:cNvPr id="149" name="Google Shape;149;p11"/>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0" name="Google Shape;150;p11"/>
              <p:cNvGrpSpPr/>
              <p:nvPr/>
            </p:nvGrpSpPr>
            <p:grpSpPr>
              <a:xfrm>
                <a:off x="9815424" y="2081954"/>
                <a:ext cx="425047" cy="405130"/>
                <a:chOff x="11393374" y="2318175"/>
                <a:chExt cx="425047" cy="405130"/>
              </a:xfrm>
            </p:grpSpPr>
            <p:sp>
              <p:nvSpPr>
                <p:cNvPr id="151" name="Google Shape;151;p11"/>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1"/>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11"/>
              <p:cNvGrpSpPr/>
              <p:nvPr/>
            </p:nvGrpSpPr>
            <p:grpSpPr>
              <a:xfrm>
                <a:off x="10467961" y="2082020"/>
                <a:ext cx="405000" cy="405000"/>
                <a:chOff x="12321813" y="2369188"/>
                <a:chExt cx="405000" cy="405000"/>
              </a:xfrm>
            </p:grpSpPr>
            <p:sp>
              <p:nvSpPr>
                <p:cNvPr id="156" name="Google Shape;156;p11"/>
                <p:cNvSpPr/>
                <p:nvPr/>
              </p:nvSpPr>
              <p:spPr>
                <a:xfrm>
                  <a:off x="12321813" y="2369188"/>
                  <a:ext cx="405000" cy="405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1"/>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2760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Tree>
    <p:extLst>
      <p:ext uri="{BB962C8B-B14F-4D97-AF65-F5344CB8AC3E}">
        <p14:creationId xmlns:p14="http://schemas.microsoft.com/office/powerpoint/2010/main" val="574348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3053367" y="4129900"/>
            <a:ext cx="6085200" cy="7092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2933"/>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rPr lang="en-US"/>
              <a:t>Click to edit Master title style</a:t>
            </a:r>
            <a:endParaRPr/>
          </a:p>
        </p:txBody>
      </p:sp>
      <p:sp>
        <p:nvSpPr>
          <p:cNvPr id="187" name="Google Shape;187;p14"/>
          <p:cNvSpPr txBox="1">
            <a:spLocks noGrp="1"/>
          </p:cNvSpPr>
          <p:nvPr>
            <p:ph type="subTitle" idx="1"/>
          </p:nvPr>
        </p:nvSpPr>
        <p:spPr>
          <a:xfrm>
            <a:off x="1549400" y="1812733"/>
            <a:ext cx="9093200" cy="2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500"/>
              <a:buNone/>
              <a:defRPr sz="3733">
                <a:solidFill>
                  <a:schemeClr val="lt1"/>
                </a:solidFill>
              </a:defRPr>
            </a:lvl1pPr>
            <a:lvl2pPr lvl="1" algn="ctr" rtl="0">
              <a:lnSpc>
                <a:spcPct val="100000"/>
              </a:lnSpc>
              <a:spcBef>
                <a:spcPts val="0"/>
              </a:spcBef>
              <a:spcAft>
                <a:spcPts val="0"/>
              </a:spcAft>
              <a:buClr>
                <a:schemeClr val="lt1"/>
              </a:buClr>
              <a:buSzPts val="2500"/>
              <a:buNone/>
              <a:defRPr sz="3333">
                <a:solidFill>
                  <a:schemeClr val="lt1"/>
                </a:solidFill>
              </a:defRPr>
            </a:lvl2pPr>
            <a:lvl3pPr lvl="2" algn="ctr" rtl="0">
              <a:lnSpc>
                <a:spcPct val="100000"/>
              </a:lnSpc>
              <a:spcBef>
                <a:spcPts val="0"/>
              </a:spcBef>
              <a:spcAft>
                <a:spcPts val="0"/>
              </a:spcAft>
              <a:buClr>
                <a:schemeClr val="lt1"/>
              </a:buClr>
              <a:buSzPts val="2500"/>
              <a:buNone/>
              <a:defRPr sz="3333">
                <a:solidFill>
                  <a:schemeClr val="lt1"/>
                </a:solidFill>
              </a:defRPr>
            </a:lvl3pPr>
            <a:lvl4pPr lvl="3" algn="ctr" rtl="0">
              <a:lnSpc>
                <a:spcPct val="100000"/>
              </a:lnSpc>
              <a:spcBef>
                <a:spcPts val="0"/>
              </a:spcBef>
              <a:spcAft>
                <a:spcPts val="0"/>
              </a:spcAft>
              <a:buClr>
                <a:schemeClr val="lt1"/>
              </a:buClr>
              <a:buSzPts val="2500"/>
              <a:buNone/>
              <a:defRPr sz="3333">
                <a:solidFill>
                  <a:schemeClr val="lt1"/>
                </a:solidFill>
              </a:defRPr>
            </a:lvl4pPr>
            <a:lvl5pPr lvl="4" algn="ctr" rtl="0">
              <a:lnSpc>
                <a:spcPct val="100000"/>
              </a:lnSpc>
              <a:spcBef>
                <a:spcPts val="0"/>
              </a:spcBef>
              <a:spcAft>
                <a:spcPts val="0"/>
              </a:spcAft>
              <a:buClr>
                <a:schemeClr val="lt1"/>
              </a:buClr>
              <a:buSzPts val="2500"/>
              <a:buNone/>
              <a:defRPr sz="3333">
                <a:solidFill>
                  <a:schemeClr val="lt1"/>
                </a:solidFill>
              </a:defRPr>
            </a:lvl5pPr>
            <a:lvl6pPr lvl="5" algn="ctr" rtl="0">
              <a:lnSpc>
                <a:spcPct val="100000"/>
              </a:lnSpc>
              <a:spcBef>
                <a:spcPts val="0"/>
              </a:spcBef>
              <a:spcAft>
                <a:spcPts val="0"/>
              </a:spcAft>
              <a:buClr>
                <a:schemeClr val="lt1"/>
              </a:buClr>
              <a:buSzPts val="2500"/>
              <a:buNone/>
              <a:defRPr sz="3333">
                <a:solidFill>
                  <a:schemeClr val="lt1"/>
                </a:solidFill>
              </a:defRPr>
            </a:lvl6pPr>
            <a:lvl7pPr lvl="6" algn="ctr" rtl="0">
              <a:lnSpc>
                <a:spcPct val="100000"/>
              </a:lnSpc>
              <a:spcBef>
                <a:spcPts val="0"/>
              </a:spcBef>
              <a:spcAft>
                <a:spcPts val="0"/>
              </a:spcAft>
              <a:buClr>
                <a:schemeClr val="lt1"/>
              </a:buClr>
              <a:buSzPts val="2500"/>
              <a:buNone/>
              <a:defRPr sz="3333">
                <a:solidFill>
                  <a:schemeClr val="lt1"/>
                </a:solidFill>
              </a:defRPr>
            </a:lvl7pPr>
            <a:lvl8pPr lvl="7" algn="ctr" rtl="0">
              <a:lnSpc>
                <a:spcPct val="100000"/>
              </a:lnSpc>
              <a:spcBef>
                <a:spcPts val="0"/>
              </a:spcBef>
              <a:spcAft>
                <a:spcPts val="0"/>
              </a:spcAft>
              <a:buClr>
                <a:schemeClr val="lt1"/>
              </a:buClr>
              <a:buSzPts val="2500"/>
              <a:buNone/>
              <a:defRPr sz="3333">
                <a:solidFill>
                  <a:schemeClr val="lt1"/>
                </a:solidFill>
              </a:defRPr>
            </a:lvl8pPr>
            <a:lvl9pPr lvl="8" algn="ctr" rtl="0">
              <a:lnSpc>
                <a:spcPct val="100000"/>
              </a:lnSpc>
              <a:spcBef>
                <a:spcPts val="0"/>
              </a:spcBef>
              <a:spcAft>
                <a:spcPts val="0"/>
              </a:spcAft>
              <a:buClr>
                <a:schemeClr val="lt1"/>
              </a:buClr>
              <a:buSzPts val="2500"/>
              <a:buNone/>
              <a:defRPr sz="3333">
                <a:solidFill>
                  <a:schemeClr val="lt1"/>
                </a:solidFill>
              </a:defRPr>
            </a:lvl9pPr>
          </a:lstStyle>
          <a:p>
            <a:r>
              <a:rPr lang="en-US"/>
              <a:t>Click to edit Master subtitle style</a:t>
            </a:r>
            <a:endParaRPr/>
          </a:p>
        </p:txBody>
      </p:sp>
      <p:grpSp>
        <p:nvGrpSpPr>
          <p:cNvPr id="188" name="Google Shape;188;p14"/>
          <p:cNvGrpSpPr/>
          <p:nvPr/>
        </p:nvGrpSpPr>
        <p:grpSpPr>
          <a:xfrm>
            <a:off x="8102437" y="161262"/>
            <a:ext cx="3622364" cy="390677"/>
            <a:chOff x="6076827" y="120946"/>
            <a:chExt cx="2716773" cy="293008"/>
          </a:xfrm>
        </p:grpSpPr>
        <p:cxnSp>
          <p:nvCxnSpPr>
            <p:cNvPr id="189" name="Google Shape;189;p14"/>
            <p:cNvCxnSpPr/>
            <p:nvPr/>
          </p:nvCxnSpPr>
          <p:spPr>
            <a:xfrm>
              <a:off x="7303800" y="267453"/>
              <a:ext cx="1489800" cy="0"/>
            </a:xfrm>
            <a:prstGeom prst="straightConnector1">
              <a:avLst/>
            </a:prstGeom>
            <a:noFill/>
            <a:ln w="19050" cap="flat" cmpd="sng">
              <a:solidFill>
                <a:schemeClr val="lt1"/>
              </a:solidFill>
              <a:prstDash val="solid"/>
              <a:round/>
              <a:headEnd type="none" w="med" len="med"/>
              <a:tailEnd type="none" w="med" len="med"/>
            </a:ln>
          </p:spPr>
        </p:cxnSp>
        <p:grpSp>
          <p:nvGrpSpPr>
            <p:cNvPr id="190" name="Google Shape;190;p14"/>
            <p:cNvGrpSpPr/>
            <p:nvPr/>
          </p:nvGrpSpPr>
          <p:grpSpPr>
            <a:xfrm>
              <a:off x="6076827" y="120946"/>
              <a:ext cx="1085372" cy="293008"/>
              <a:chOff x="9815424" y="2071794"/>
              <a:chExt cx="1575972" cy="425452"/>
            </a:xfrm>
          </p:grpSpPr>
          <p:sp>
            <p:nvSpPr>
              <p:cNvPr id="191" name="Google Shape;191;p14"/>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2" name="Google Shape;192;p14"/>
              <p:cNvGrpSpPr/>
              <p:nvPr/>
            </p:nvGrpSpPr>
            <p:grpSpPr>
              <a:xfrm>
                <a:off x="9815424" y="2081954"/>
                <a:ext cx="425047" cy="405130"/>
                <a:chOff x="11393374" y="2318175"/>
                <a:chExt cx="425047" cy="405130"/>
              </a:xfrm>
            </p:grpSpPr>
            <p:sp>
              <p:nvSpPr>
                <p:cNvPr id="193" name="Google Shape;193;p14"/>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4"/>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4"/>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4"/>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14"/>
              <p:cNvGrpSpPr/>
              <p:nvPr/>
            </p:nvGrpSpPr>
            <p:grpSpPr>
              <a:xfrm>
                <a:off x="10467961" y="2082020"/>
                <a:ext cx="405000" cy="405000"/>
                <a:chOff x="12321813" y="2369188"/>
                <a:chExt cx="405000" cy="405000"/>
              </a:xfrm>
            </p:grpSpPr>
            <p:sp>
              <p:nvSpPr>
                <p:cNvPr id="198" name="Google Shape;198;p14"/>
                <p:cNvSpPr/>
                <p:nvPr/>
              </p:nvSpPr>
              <p:spPr>
                <a:xfrm>
                  <a:off x="12321813" y="2369188"/>
                  <a:ext cx="405000" cy="405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4"/>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184025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02" name="Google Shape;202;p15"/>
          <p:cNvGrpSpPr/>
          <p:nvPr/>
        </p:nvGrpSpPr>
        <p:grpSpPr>
          <a:xfrm>
            <a:off x="11334480" y="149596"/>
            <a:ext cx="390307" cy="3689959"/>
            <a:chOff x="8648210" y="218947"/>
            <a:chExt cx="292730" cy="2767469"/>
          </a:xfrm>
        </p:grpSpPr>
        <p:cxnSp>
          <p:nvCxnSpPr>
            <p:cNvPr id="203" name="Google Shape;203;p15"/>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15"/>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5" name="Google Shape;205;p15"/>
            <p:cNvGrpSpPr/>
            <p:nvPr/>
          </p:nvGrpSpPr>
          <p:grpSpPr>
            <a:xfrm>
              <a:off x="8648210" y="1861583"/>
              <a:ext cx="292730" cy="279013"/>
              <a:chOff x="11393374" y="2318175"/>
              <a:chExt cx="425047" cy="405130"/>
            </a:xfrm>
          </p:grpSpPr>
          <p:sp>
            <p:nvSpPr>
              <p:cNvPr id="206" name="Google Shape;206;p15"/>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5"/>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5"/>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5"/>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15"/>
            <p:cNvGrpSpPr/>
            <p:nvPr/>
          </p:nvGrpSpPr>
          <p:grpSpPr>
            <a:xfrm>
              <a:off x="8655113" y="2277539"/>
              <a:ext cx="278924" cy="278923"/>
              <a:chOff x="12321813" y="2369188"/>
              <a:chExt cx="405000" cy="405000"/>
            </a:xfrm>
          </p:grpSpPr>
          <p:sp>
            <p:nvSpPr>
              <p:cNvPr id="211" name="Google Shape;211;p15"/>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5"/>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8844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15" name="Google Shape;215;p16"/>
          <p:cNvGrpSpPr/>
          <p:nvPr/>
        </p:nvGrpSpPr>
        <p:grpSpPr>
          <a:xfrm>
            <a:off x="467213" y="149596"/>
            <a:ext cx="390307" cy="3689959"/>
            <a:chOff x="8648210" y="218947"/>
            <a:chExt cx="292730" cy="2767469"/>
          </a:xfrm>
        </p:grpSpPr>
        <p:cxnSp>
          <p:nvCxnSpPr>
            <p:cNvPr id="216" name="Google Shape;216;p16"/>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217" name="Google Shape;217;p16"/>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8" name="Google Shape;218;p16"/>
            <p:cNvGrpSpPr/>
            <p:nvPr/>
          </p:nvGrpSpPr>
          <p:grpSpPr>
            <a:xfrm>
              <a:off x="8648210" y="1861583"/>
              <a:ext cx="292730" cy="279013"/>
              <a:chOff x="11393374" y="2318175"/>
              <a:chExt cx="425047" cy="405130"/>
            </a:xfrm>
          </p:grpSpPr>
          <p:sp>
            <p:nvSpPr>
              <p:cNvPr id="219" name="Google Shape;219;p16"/>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6"/>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6"/>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6"/>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16"/>
            <p:cNvGrpSpPr/>
            <p:nvPr/>
          </p:nvGrpSpPr>
          <p:grpSpPr>
            <a:xfrm>
              <a:off x="8655113" y="2277539"/>
              <a:ext cx="278924" cy="278923"/>
              <a:chOff x="12321813" y="2369188"/>
              <a:chExt cx="405000" cy="405000"/>
            </a:xfrm>
          </p:grpSpPr>
          <p:sp>
            <p:nvSpPr>
              <p:cNvPr id="224" name="Google Shape;224;p16"/>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6"/>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30837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28" name="Google Shape;228;p17"/>
          <p:cNvGrpSpPr/>
          <p:nvPr/>
        </p:nvGrpSpPr>
        <p:grpSpPr>
          <a:xfrm>
            <a:off x="8102437" y="6317728"/>
            <a:ext cx="3622364" cy="390677"/>
            <a:chOff x="6076827" y="120946"/>
            <a:chExt cx="2716773" cy="293008"/>
          </a:xfrm>
        </p:grpSpPr>
        <p:cxnSp>
          <p:nvCxnSpPr>
            <p:cNvPr id="229" name="Google Shape;229;p17"/>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230" name="Google Shape;230;p17"/>
            <p:cNvGrpSpPr/>
            <p:nvPr/>
          </p:nvGrpSpPr>
          <p:grpSpPr>
            <a:xfrm>
              <a:off x="6076827" y="120946"/>
              <a:ext cx="1085372" cy="293008"/>
              <a:chOff x="9815424" y="2071794"/>
              <a:chExt cx="1575972" cy="425452"/>
            </a:xfrm>
          </p:grpSpPr>
          <p:sp>
            <p:nvSpPr>
              <p:cNvPr id="231" name="Google Shape;231;p17"/>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2" name="Google Shape;232;p17"/>
              <p:cNvGrpSpPr/>
              <p:nvPr/>
            </p:nvGrpSpPr>
            <p:grpSpPr>
              <a:xfrm>
                <a:off x="9815424" y="2081954"/>
                <a:ext cx="425047" cy="405130"/>
                <a:chOff x="11393374" y="2318175"/>
                <a:chExt cx="425047" cy="405130"/>
              </a:xfrm>
            </p:grpSpPr>
            <p:sp>
              <p:nvSpPr>
                <p:cNvPr id="233" name="Google Shape;233;p17"/>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7"/>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7"/>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7"/>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17"/>
              <p:cNvGrpSpPr/>
              <p:nvPr/>
            </p:nvGrpSpPr>
            <p:grpSpPr>
              <a:xfrm>
                <a:off x="10467961" y="2082020"/>
                <a:ext cx="405000" cy="405000"/>
                <a:chOff x="12321813" y="2369188"/>
                <a:chExt cx="405000" cy="405000"/>
              </a:xfrm>
            </p:grpSpPr>
            <p:sp>
              <p:nvSpPr>
                <p:cNvPr id="238" name="Google Shape;238;p17"/>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7"/>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18449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dk1"/>
        </a:solidFill>
        <a:effectLst/>
      </p:bgPr>
    </p:bg>
    <p:spTree>
      <p:nvGrpSpPr>
        <p:cNvPr id="1" name="Shape 240"/>
        <p:cNvGrpSpPr/>
        <p:nvPr/>
      </p:nvGrpSpPr>
      <p:grpSpPr>
        <a:xfrm>
          <a:off x="0" y="0"/>
          <a:ext cx="0" cy="0"/>
          <a:chOff x="0" y="0"/>
          <a:chExt cx="0" cy="0"/>
        </a:xfrm>
      </p:grpSpPr>
      <p:sp>
        <p:nvSpPr>
          <p:cNvPr id="241" name="Google Shape;241;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42" name="Google Shape;242;p18"/>
          <p:cNvGrpSpPr/>
          <p:nvPr/>
        </p:nvGrpSpPr>
        <p:grpSpPr>
          <a:xfrm>
            <a:off x="8102437" y="161262"/>
            <a:ext cx="3622364" cy="390677"/>
            <a:chOff x="6076827" y="120946"/>
            <a:chExt cx="2716773" cy="293008"/>
          </a:xfrm>
        </p:grpSpPr>
        <p:cxnSp>
          <p:nvCxnSpPr>
            <p:cNvPr id="243" name="Google Shape;243;p18"/>
            <p:cNvCxnSpPr/>
            <p:nvPr/>
          </p:nvCxnSpPr>
          <p:spPr>
            <a:xfrm>
              <a:off x="7303800" y="267453"/>
              <a:ext cx="1489800" cy="0"/>
            </a:xfrm>
            <a:prstGeom prst="straightConnector1">
              <a:avLst/>
            </a:prstGeom>
            <a:noFill/>
            <a:ln w="19050" cap="flat" cmpd="sng">
              <a:solidFill>
                <a:schemeClr val="lt1"/>
              </a:solidFill>
              <a:prstDash val="solid"/>
              <a:round/>
              <a:headEnd type="none" w="med" len="med"/>
              <a:tailEnd type="none" w="med" len="med"/>
            </a:ln>
          </p:spPr>
        </p:cxnSp>
        <p:grpSp>
          <p:nvGrpSpPr>
            <p:cNvPr id="244" name="Google Shape;244;p18"/>
            <p:cNvGrpSpPr/>
            <p:nvPr/>
          </p:nvGrpSpPr>
          <p:grpSpPr>
            <a:xfrm>
              <a:off x="6076827" y="120946"/>
              <a:ext cx="1085372" cy="293008"/>
              <a:chOff x="9815424" y="2071794"/>
              <a:chExt cx="1575972" cy="425452"/>
            </a:xfrm>
          </p:grpSpPr>
          <p:sp>
            <p:nvSpPr>
              <p:cNvPr id="245" name="Google Shape;245;p18"/>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6" name="Google Shape;246;p18"/>
              <p:cNvGrpSpPr/>
              <p:nvPr/>
            </p:nvGrpSpPr>
            <p:grpSpPr>
              <a:xfrm>
                <a:off x="9815424" y="2081954"/>
                <a:ext cx="425047" cy="405130"/>
                <a:chOff x="11393374" y="2318175"/>
                <a:chExt cx="425047" cy="405130"/>
              </a:xfrm>
            </p:grpSpPr>
            <p:sp>
              <p:nvSpPr>
                <p:cNvPr id="247" name="Google Shape;247;p18"/>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8"/>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8"/>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8"/>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18"/>
              <p:cNvGrpSpPr/>
              <p:nvPr/>
            </p:nvGrpSpPr>
            <p:grpSpPr>
              <a:xfrm>
                <a:off x="10467961" y="2082020"/>
                <a:ext cx="405000" cy="405000"/>
                <a:chOff x="12321813" y="2369188"/>
                <a:chExt cx="405000" cy="405000"/>
              </a:xfrm>
            </p:grpSpPr>
            <p:sp>
              <p:nvSpPr>
                <p:cNvPr id="252" name="Google Shape;252;p18"/>
                <p:cNvSpPr/>
                <p:nvPr/>
              </p:nvSpPr>
              <p:spPr>
                <a:xfrm>
                  <a:off x="12321813" y="2369188"/>
                  <a:ext cx="405000" cy="405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8"/>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95363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54"/>
        <p:cNvGrpSpPr/>
        <p:nvPr/>
      </p:nvGrpSpPr>
      <p:grpSpPr>
        <a:xfrm>
          <a:off x="0" y="0"/>
          <a:ext cx="0" cy="0"/>
          <a:chOff x="0" y="0"/>
          <a:chExt cx="0" cy="0"/>
        </a:xfrm>
      </p:grpSpPr>
      <p:sp>
        <p:nvSpPr>
          <p:cNvPr id="255" name="Google Shape;255;p19"/>
          <p:cNvSpPr txBox="1">
            <a:spLocks noGrp="1"/>
          </p:cNvSpPr>
          <p:nvPr>
            <p:ph type="subTitle" idx="1"/>
          </p:nvPr>
        </p:nvSpPr>
        <p:spPr>
          <a:xfrm>
            <a:off x="5904133" y="2865069"/>
            <a:ext cx="5334400" cy="200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6" name="Google Shape;256;p19"/>
          <p:cNvSpPr txBox="1">
            <a:spLocks noGrp="1"/>
          </p:cNvSpPr>
          <p:nvPr>
            <p:ph type="title"/>
          </p:nvPr>
        </p:nvSpPr>
        <p:spPr>
          <a:xfrm>
            <a:off x="5904267" y="1994069"/>
            <a:ext cx="5334400" cy="83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57" name="Google Shape;257;p19"/>
          <p:cNvGrpSpPr/>
          <p:nvPr/>
        </p:nvGrpSpPr>
        <p:grpSpPr>
          <a:xfrm>
            <a:off x="11334480" y="149596"/>
            <a:ext cx="390307" cy="3689959"/>
            <a:chOff x="8648210" y="218947"/>
            <a:chExt cx="292730" cy="2767469"/>
          </a:xfrm>
        </p:grpSpPr>
        <p:cxnSp>
          <p:nvCxnSpPr>
            <p:cNvPr id="258" name="Google Shape;258;p19"/>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259" name="Google Shape;259;p19"/>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0" name="Google Shape;260;p19"/>
            <p:cNvGrpSpPr/>
            <p:nvPr/>
          </p:nvGrpSpPr>
          <p:grpSpPr>
            <a:xfrm>
              <a:off x="8648210" y="1861583"/>
              <a:ext cx="292730" cy="279013"/>
              <a:chOff x="11393374" y="2318175"/>
              <a:chExt cx="425047" cy="405130"/>
            </a:xfrm>
          </p:grpSpPr>
          <p:sp>
            <p:nvSpPr>
              <p:cNvPr id="261" name="Google Shape;261;p19"/>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9"/>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9"/>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9"/>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19"/>
            <p:cNvGrpSpPr/>
            <p:nvPr/>
          </p:nvGrpSpPr>
          <p:grpSpPr>
            <a:xfrm>
              <a:off x="8655113" y="2277539"/>
              <a:ext cx="278924" cy="278923"/>
              <a:chOff x="12321813" y="2369188"/>
              <a:chExt cx="405000" cy="405000"/>
            </a:xfrm>
          </p:grpSpPr>
          <p:sp>
            <p:nvSpPr>
              <p:cNvPr id="266" name="Google Shape;266;p19"/>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9"/>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17944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68"/>
        <p:cNvGrpSpPr/>
        <p:nvPr/>
      </p:nvGrpSpPr>
      <p:grpSpPr>
        <a:xfrm>
          <a:off x="0" y="0"/>
          <a:ext cx="0" cy="0"/>
          <a:chOff x="0" y="0"/>
          <a:chExt cx="0" cy="0"/>
        </a:xfrm>
      </p:grpSpPr>
      <p:sp>
        <p:nvSpPr>
          <p:cNvPr id="269" name="Google Shape;269;p20"/>
          <p:cNvSpPr txBox="1">
            <a:spLocks noGrp="1"/>
          </p:cNvSpPr>
          <p:nvPr>
            <p:ph type="subTitle" idx="1"/>
          </p:nvPr>
        </p:nvSpPr>
        <p:spPr>
          <a:xfrm>
            <a:off x="960000" y="3236084"/>
            <a:ext cx="4332000" cy="16900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2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0" name="Google Shape;270;p20"/>
          <p:cNvSpPr txBox="1">
            <a:spLocks noGrp="1"/>
          </p:cNvSpPr>
          <p:nvPr>
            <p:ph type="title"/>
          </p:nvPr>
        </p:nvSpPr>
        <p:spPr>
          <a:xfrm>
            <a:off x="960000" y="1651884"/>
            <a:ext cx="4332000" cy="1416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71" name="Google Shape;271;p20"/>
          <p:cNvGrpSpPr/>
          <p:nvPr/>
        </p:nvGrpSpPr>
        <p:grpSpPr>
          <a:xfrm>
            <a:off x="8102437" y="161262"/>
            <a:ext cx="3622364" cy="390677"/>
            <a:chOff x="6076827" y="120946"/>
            <a:chExt cx="2716773" cy="293008"/>
          </a:xfrm>
        </p:grpSpPr>
        <p:cxnSp>
          <p:nvCxnSpPr>
            <p:cNvPr id="272" name="Google Shape;272;p20"/>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273" name="Google Shape;273;p20"/>
            <p:cNvGrpSpPr/>
            <p:nvPr/>
          </p:nvGrpSpPr>
          <p:grpSpPr>
            <a:xfrm>
              <a:off x="6076827" y="120946"/>
              <a:ext cx="1085372" cy="293008"/>
              <a:chOff x="9815424" y="2071794"/>
              <a:chExt cx="1575972" cy="425452"/>
            </a:xfrm>
          </p:grpSpPr>
          <p:sp>
            <p:nvSpPr>
              <p:cNvPr id="274" name="Google Shape;274;p20"/>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5" name="Google Shape;275;p20"/>
              <p:cNvGrpSpPr/>
              <p:nvPr/>
            </p:nvGrpSpPr>
            <p:grpSpPr>
              <a:xfrm>
                <a:off x="9815424" y="2081954"/>
                <a:ext cx="425047" cy="405130"/>
                <a:chOff x="11393374" y="2318175"/>
                <a:chExt cx="425047" cy="405130"/>
              </a:xfrm>
            </p:grpSpPr>
            <p:sp>
              <p:nvSpPr>
                <p:cNvPr id="276" name="Google Shape;276;p20"/>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0"/>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0"/>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20"/>
              <p:cNvGrpSpPr/>
              <p:nvPr/>
            </p:nvGrpSpPr>
            <p:grpSpPr>
              <a:xfrm>
                <a:off x="10467961" y="2082020"/>
                <a:ext cx="405000" cy="405000"/>
                <a:chOff x="12321813" y="2369188"/>
                <a:chExt cx="405000" cy="405000"/>
              </a:xfrm>
            </p:grpSpPr>
            <p:sp>
              <p:nvSpPr>
                <p:cNvPr id="281" name="Google Shape;281;p20"/>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0"/>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194091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5759400" y="2950633"/>
            <a:ext cx="5478800" cy="213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5" name="Google Shape;285;p21"/>
          <p:cNvSpPr txBox="1">
            <a:spLocks noGrp="1"/>
          </p:cNvSpPr>
          <p:nvPr>
            <p:ph type="title"/>
          </p:nvPr>
        </p:nvSpPr>
        <p:spPr>
          <a:xfrm>
            <a:off x="960000" y="593367"/>
            <a:ext cx="102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286" name="Google Shape;286;p21"/>
          <p:cNvGrpSpPr/>
          <p:nvPr/>
        </p:nvGrpSpPr>
        <p:grpSpPr>
          <a:xfrm>
            <a:off x="8102437" y="6317728"/>
            <a:ext cx="3622364" cy="390677"/>
            <a:chOff x="6076827" y="120946"/>
            <a:chExt cx="2716773" cy="293008"/>
          </a:xfrm>
        </p:grpSpPr>
        <p:cxnSp>
          <p:nvCxnSpPr>
            <p:cNvPr id="287" name="Google Shape;287;p21"/>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288" name="Google Shape;288;p21"/>
            <p:cNvGrpSpPr/>
            <p:nvPr/>
          </p:nvGrpSpPr>
          <p:grpSpPr>
            <a:xfrm>
              <a:off x="6076827" y="120946"/>
              <a:ext cx="1085372" cy="293008"/>
              <a:chOff x="9815424" y="2071794"/>
              <a:chExt cx="1575972" cy="425452"/>
            </a:xfrm>
          </p:grpSpPr>
          <p:sp>
            <p:nvSpPr>
              <p:cNvPr id="289" name="Google Shape;289;p21"/>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0" name="Google Shape;290;p21"/>
              <p:cNvGrpSpPr/>
              <p:nvPr/>
            </p:nvGrpSpPr>
            <p:grpSpPr>
              <a:xfrm>
                <a:off x="9815424" y="2081954"/>
                <a:ext cx="425047" cy="405130"/>
                <a:chOff x="11393374" y="2318175"/>
                <a:chExt cx="425047" cy="405130"/>
              </a:xfrm>
            </p:grpSpPr>
            <p:sp>
              <p:nvSpPr>
                <p:cNvPr id="291" name="Google Shape;291;p21"/>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1"/>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1"/>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1"/>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21"/>
              <p:cNvGrpSpPr/>
              <p:nvPr/>
            </p:nvGrpSpPr>
            <p:grpSpPr>
              <a:xfrm>
                <a:off x="10467961" y="2082020"/>
                <a:ext cx="405000" cy="405000"/>
                <a:chOff x="12321813" y="2369188"/>
                <a:chExt cx="405000" cy="405000"/>
              </a:xfrm>
            </p:grpSpPr>
            <p:sp>
              <p:nvSpPr>
                <p:cNvPr id="296" name="Google Shape;296;p21"/>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1"/>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817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960000" y="2857500"/>
            <a:ext cx="5813600" cy="1854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6" name="Google Shape;26;p3"/>
          <p:cNvSpPr txBox="1">
            <a:spLocks noGrp="1"/>
          </p:cNvSpPr>
          <p:nvPr>
            <p:ph type="title" idx="2" hasCustomPrompt="1"/>
          </p:nvPr>
        </p:nvSpPr>
        <p:spPr>
          <a:xfrm>
            <a:off x="953467" y="1438533"/>
            <a:ext cx="1615200" cy="130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7733">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7" name="Google Shape;27;p3"/>
          <p:cNvSpPr txBox="1">
            <a:spLocks noGrp="1"/>
          </p:cNvSpPr>
          <p:nvPr>
            <p:ph type="subTitle" idx="1"/>
          </p:nvPr>
        </p:nvSpPr>
        <p:spPr>
          <a:xfrm>
            <a:off x="960000" y="4987509"/>
            <a:ext cx="5813600" cy="5988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28" name="Google Shape;28;p3"/>
          <p:cNvGrpSpPr/>
          <p:nvPr/>
        </p:nvGrpSpPr>
        <p:grpSpPr>
          <a:xfrm>
            <a:off x="8102437" y="161262"/>
            <a:ext cx="3622364" cy="390677"/>
            <a:chOff x="6076827" y="120946"/>
            <a:chExt cx="2716773" cy="293008"/>
          </a:xfrm>
        </p:grpSpPr>
        <p:cxnSp>
          <p:nvCxnSpPr>
            <p:cNvPr id="29" name="Google Shape;29;p3"/>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30" name="Google Shape;30;p3"/>
            <p:cNvGrpSpPr/>
            <p:nvPr/>
          </p:nvGrpSpPr>
          <p:grpSpPr>
            <a:xfrm>
              <a:off x="6076827" y="120946"/>
              <a:ext cx="1085372" cy="293008"/>
              <a:chOff x="9815424" y="2071794"/>
              <a:chExt cx="1575972" cy="425452"/>
            </a:xfrm>
          </p:grpSpPr>
          <p:sp>
            <p:nvSpPr>
              <p:cNvPr id="31" name="Google Shape;31;p3"/>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 name="Google Shape;32;p3"/>
              <p:cNvGrpSpPr/>
              <p:nvPr/>
            </p:nvGrpSpPr>
            <p:grpSpPr>
              <a:xfrm>
                <a:off x="9815424" y="2081954"/>
                <a:ext cx="425047" cy="405130"/>
                <a:chOff x="11393374" y="2318175"/>
                <a:chExt cx="425047" cy="405130"/>
              </a:xfrm>
            </p:grpSpPr>
            <p:sp>
              <p:nvSpPr>
                <p:cNvPr id="33" name="Google Shape;33;p3"/>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3"/>
              <p:cNvGrpSpPr/>
              <p:nvPr/>
            </p:nvGrpSpPr>
            <p:grpSpPr>
              <a:xfrm>
                <a:off x="10467961" y="2082020"/>
                <a:ext cx="405000" cy="405000"/>
                <a:chOff x="12321813" y="2369188"/>
                <a:chExt cx="405000" cy="405000"/>
              </a:xfrm>
            </p:grpSpPr>
            <p:sp>
              <p:nvSpPr>
                <p:cNvPr id="38" name="Google Shape;38;p3"/>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19467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98"/>
        <p:cNvGrpSpPr/>
        <p:nvPr/>
      </p:nvGrpSpPr>
      <p:grpSpPr>
        <a:xfrm>
          <a:off x="0" y="0"/>
          <a:ext cx="0" cy="0"/>
          <a:chOff x="0" y="0"/>
          <a:chExt cx="0" cy="0"/>
        </a:xfrm>
      </p:grpSpPr>
      <p:sp>
        <p:nvSpPr>
          <p:cNvPr id="299" name="Google Shape;299;p22"/>
          <p:cNvSpPr txBox="1">
            <a:spLocks noGrp="1"/>
          </p:cNvSpPr>
          <p:nvPr>
            <p:ph type="subTitle" idx="1"/>
          </p:nvPr>
        </p:nvSpPr>
        <p:spPr>
          <a:xfrm>
            <a:off x="960000" y="3359200"/>
            <a:ext cx="4650000" cy="1689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0" name="Google Shape;300;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301" name="Google Shape;301;p22"/>
          <p:cNvGrpSpPr/>
          <p:nvPr/>
        </p:nvGrpSpPr>
        <p:grpSpPr>
          <a:xfrm>
            <a:off x="467213" y="149596"/>
            <a:ext cx="390307" cy="3689959"/>
            <a:chOff x="8648210" y="218947"/>
            <a:chExt cx="292730" cy="2767469"/>
          </a:xfrm>
        </p:grpSpPr>
        <p:cxnSp>
          <p:nvCxnSpPr>
            <p:cNvPr id="302" name="Google Shape;302;p22"/>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303" name="Google Shape;303;p22"/>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4" name="Google Shape;304;p22"/>
            <p:cNvGrpSpPr/>
            <p:nvPr/>
          </p:nvGrpSpPr>
          <p:grpSpPr>
            <a:xfrm>
              <a:off x="8648210" y="1861583"/>
              <a:ext cx="292730" cy="279013"/>
              <a:chOff x="11393374" y="2318175"/>
              <a:chExt cx="425047" cy="405130"/>
            </a:xfrm>
          </p:grpSpPr>
          <p:sp>
            <p:nvSpPr>
              <p:cNvPr id="305" name="Google Shape;305;p22"/>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2"/>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2"/>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2"/>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9" name="Google Shape;309;p22"/>
            <p:cNvGrpSpPr/>
            <p:nvPr/>
          </p:nvGrpSpPr>
          <p:grpSpPr>
            <a:xfrm>
              <a:off x="8655113" y="2277539"/>
              <a:ext cx="278924" cy="278923"/>
              <a:chOff x="12321813" y="2369188"/>
              <a:chExt cx="405000" cy="405000"/>
            </a:xfrm>
          </p:grpSpPr>
          <p:sp>
            <p:nvSpPr>
              <p:cNvPr id="310" name="Google Shape;310;p22"/>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2"/>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5727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12"/>
        <p:cNvGrpSpPr/>
        <p:nvPr/>
      </p:nvGrpSpPr>
      <p:grpSpPr>
        <a:xfrm>
          <a:off x="0" y="0"/>
          <a:ext cx="0" cy="0"/>
          <a:chOff x="0" y="0"/>
          <a:chExt cx="0" cy="0"/>
        </a:xfrm>
      </p:grpSpPr>
      <p:sp>
        <p:nvSpPr>
          <p:cNvPr id="313" name="Google Shape;313;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314" name="Google Shape;314;p23"/>
          <p:cNvSpPr txBox="1">
            <a:spLocks noGrp="1"/>
          </p:cNvSpPr>
          <p:nvPr>
            <p:ph type="body" idx="1"/>
          </p:nvPr>
        </p:nvSpPr>
        <p:spPr>
          <a:xfrm>
            <a:off x="6433700" y="2133533"/>
            <a:ext cx="4429600" cy="38736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grpSp>
        <p:nvGrpSpPr>
          <p:cNvPr id="315" name="Google Shape;315;p23"/>
          <p:cNvGrpSpPr/>
          <p:nvPr/>
        </p:nvGrpSpPr>
        <p:grpSpPr>
          <a:xfrm>
            <a:off x="8102437" y="6317728"/>
            <a:ext cx="3622364" cy="390677"/>
            <a:chOff x="6076827" y="120946"/>
            <a:chExt cx="2716773" cy="293008"/>
          </a:xfrm>
        </p:grpSpPr>
        <p:cxnSp>
          <p:nvCxnSpPr>
            <p:cNvPr id="316" name="Google Shape;316;p23"/>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317" name="Google Shape;317;p23"/>
            <p:cNvGrpSpPr/>
            <p:nvPr/>
          </p:nvGrpSpPr>
          <p:grpSpPr>
            <a:xfrm>
              <a:off x="6076827" y="120946"/>
              <a:ext cx="1085372" cy="293008"/>
              <a:chOff x="9815424" y="2071794"/>
              <a:chExt cx="1575972" cy="425452"/>
            </a:xfrm>
          </p:grpSpPr>
          <p:sp>
            <p:nvSpPr>
              <p:cNvPr id="318" name="Google Shape;318;p23"/>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9" name="Google Shape;319;p23"/>
              <p:cNvGrpSpPr/>
              <p:nvPr/>
            </p:nvGrpSpPr>
            <p:grpSpPr>
              <a:xfrm>
                <a:off x="9815424" y="2081954"/>
                <a:ext cx="425047" cy="405130"/>
                <a:chOff x="11393374" y="2318175"/>
                <a:chExt cx="425047" cy="405130"/>
              </a:xfrm>
            </p:grpSpPr>
            <p:sp>
              <p:nvSpPr>
                <p:cNvPr id="320" name="Google Shape;320;p23"/>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3"/>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3"/>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3"/>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4" name="Google Shape;324;p23"/>
              <p:cNvGrpSpPr/>
              <p:nvPr/>
            </p:nvGrpSpPr>
            <p:grpSpPr>
              <a:xfrm>
                <a:off x="10467961" y="2082020"/>
                <a:ext cx="405000" cy="405000"/>
                <a:chOff x="12321813" y="2369188"/>
                <a:chExt cx="405000" cy="405000"/>
              </a:xfrm>
            </p:grpSpPr>
            <p:sp>
              <p:nvSpPr>
                <p:cNvPr id="325" name="Google Shape;325;p23"/>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3"/>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15861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27"/>
        <p:cNvGrpSpPr/>
        <p:nvPr/>
      </p:nvGrpSpPr>
      <p:grpSpPr>
        <a:xfrm>
          <a:off x="0" y="0"/>
          <a:ext cx="0" cy="0"/>
          <a:chOff x="0" y="0"/>
          <a:chExt cx="0" cy="0"/>
        </a:xfrm>
      </p:grpSpPr>
      <p:sp>
        <p:nvSpPr>
          <p:cNvPr id="328" name="Google Shape;328;p24"/>
          <p:cNvSpPr/>
          <p:nvPr/>
        </p:nvSpPr>
        <p:spPr>
          <a:xfrm>
            <a:off x="6083300" y="100"/>
            <a:ext cx="61084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24"/>
          <p:cNvSpPr txBox="1">
            <a:spLocks noGrp="1"/>
          </p:cNvSpPr>
          <p:nvPr>
            <p:ph type="subTitle" idx="1"/>
          </p:nvPr>
        </p:nvSpPr>
        <p:spPr>
          <a:xfrm>
            <a:off x="1263000" y="4105433"/>
            <a:ext cx="3557600" cy="105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24"/>
          <p:cNvSpPr txBox="1">
            <a:spLocks noGrp="1"/>
          </p:cNvSpPr>
          <p:nvPr>
            <p:ph type="subTitle" idx="2"/>
          </p:nvPr>
        </p:nvSpPr>
        <p:spPr>
          <a:xfrm>
            <a:off x="7371395" y="4105433"/>
            <a:ext cx="3557600" cy="105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31" name="Google Shape;331;p24"/>
          <p:cNvGrpSpPr/>
          <p:nvPr/>
        </p:nvGrpSpPr>
        <p:grpSpPr>
          <a:xfrm>
            <a:off x="465239" y="6311595"/>
            <a:ext cx="3628200" cy="390677"/>
            <a:chOff x="353000" y="139243"/>
            <a:chExt cx="2721150" cy="293008"/>
          </a:xfrm>
        </p:grpSpPr>
        <p:cxnSp>
          <p:nvCxnSpPr>
            <p:cNvPr id="332" name="Google Shape;332;p24"/>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333" name="Google Shape;333;p24"/>
            <p:cNvGrpSpPr/>
            <p:nvPr/>
          </p:nvGrpSpPr>
          <p:grpSpPr>
            <a:xfrm>
              <a:off x="1988777" y="139243"/>
              <a:ext cx="1085372" cy="293008"/>
              <a:chOff x="9815424" y="2071794"/>
              <a:chExt cx="1575972" cy="425452"/>
            </a:xfrm>
          </p:grpSpPr>
          <p:sp>
            <p:nvSpPr>
              <p:cNvPr id="334" name="Google Shape;334;p24"/>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5" name="Google Shape;335;p24"/>
              <p:cNvGrpSpPr/>
              <p:nvPr/>
            </p:nvGrpSpPr>
            <p:grpSpPr>
              <a:xfrm>
                <a:off x="9815424" y="2081954"/>
                <a:ext cx="425047" cy="405130"/>
                <a:chOff x="11393374" y="2318175"/>
                <a:chExt cx="425047" cy="405130"/>
              </a:xfrm>
            </p:grpSpPr>
            <p:sp>
              <p:nvSpPr>
                <p:cNvPr id="336" name="Google Shape;336;p24"/>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4"/>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4"/>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4"/>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0" name="Google Shape;340;p24"/>
              <p:cNvGrpSpPr/>
              <p:nvPr/>
            </p:nvGrpSpPr>
            <p:grpSpPr>
              <a:xfrm>
                <a:off x="10467961" y="2082020"/>
                <a:ext cx="405000" cy="405000"/>
                <a:chOff x="12321813" y="2369188"/>
                <a:chExt cx="405000" cy="405000"/>
              </a:xfrm>
            </p:grpSpPr>
            <p:sp>
              <p:nvSpPr>
                <p:cNvPr id="341" name="Google Shape;341;p24"/>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4"/>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43" name="Google Shape;343;p24"/>
          <p:cNvSpPr txBox="1">
            <a:spLocks noGrp="1"/>
          </p:cNvSpPr>
          <p:nvPr>
            <p:ph type="subTitle" idx="3"/>
          </p:nvPr>
        </p:nvSpPr>
        <p:spPr>
          <a:xfrm>
            <a:off x="1263000" y="3213033"/>
            <a:ext cx="3557600" cy="747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Bebas Neue"/>
              <a:buNone/>
              <a:defRPr sz="4400" b="1">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48257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44"/>
        <p:cNvGrpSpPr/>
        <p:nvPr/>
      </p:nvGrpSpPr>
      <p:grpSpPr>
        <a:xfrm>
          <a:off x="0" y="0"/>
          <a:ext cx="0" cy="0"/>
          <a:chOff x="0" y="0"/>
          <a:chExt cx="0" cy="0"/>
        </a:xfrm>
      </p:grpSpPr>
      <p:sp>
        <p:nvSpPr>
          <p:cNvPr id="345" name="Google Shape;345;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346" name="Google Shape;346;p25"/>
          <p:cNvGrpSpPr/>
          <p:nvPr/>
        </p:nvGrpSpPr>
        <p:grpSpPr>
          <a:xfrm>
            <a:off x="467213" y="149596"/>
            <a:ext cx="390307" cy="3689959"/>
            <a:chOff x="8648210" y="218947"/>
            <a:chExt cx="292730" cy="2767469"/>
          </a:xfrm>
        </p:grpSpPr>
        <p:cxnSp>
          <p:nvCxnSpPr>
            <p:cNvPr id="347" name="Google Shape;347;p25"/>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25"/>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9" name="Google Shape;349;p25"/>
            <p:cNvGrpSpPr/>
            <p:nvPr/>
          </p:nvGrpSpPr>
          <p:grpSpPr>
            <a:xfrm>
              <a:off x="8648210" y="1861583"/>
              <a:ext cx="292730" cy="279013"/>
              <a:chOff x="11393374" y="2318175"/>
              <a:chExt cx="425047" cy="405130"/>
            </a:xfrm>
          </p:grpSpPr>
          <p:sp>
            <p:nvSpPr>
              <p:cNvPr id="350" name="Google Shape;350;p25"/>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5"/>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5"/>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5"/>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25"/>
            <p:cNvGrpSpPr/>
            <p:nvPr/>
          </p:nvGrpSpPr>
          <p:grpSpPr>
            <a:xfrm>
              <a:off x="8655113" y="2277539"/>
              <a:ext cx="278924" cy="278923"/>
              <a:chOff x="12321813" y="2369188"/>
              <a:chExt cx="405000" cy="405000"/>
            </a:xfrm>
          </p:grpSpPr>
          <p:sp>
            <p:nvSpPr>
              <p:cNvPr id="355" name="Google Shape;355;p25"/>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5"/>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7" name="Google Shape;357;p25"/>
          <p:cNvSpPr txBox="1">
            <a:spLocks noGrp="1"/>
          </p:cNvSpPr>
          <p:nvPr>
            <p:ph type="body" idx="1"/>
          </p:nvPr>
        </p:nvSpPr>
        <p:spPr>
          <a:xfrm>
            <a:off x="6152065" y="2031933"/>
            <a:ext cx="5080000" cy="4112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15000"/>
              </a:lnSpc>
              <a:spcBef>
                <a:spcPts val="2133"/>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
        <p:nvSpPr>
          <p:cNvPr id="358" name="Google Shape;358;p25"/>
          <p:cNvSpPr txBox="1">
            <a:spLocks noGrp="1"/>
          </p:cNvSpPr>
          <p:nvPr>
            <p:ph type="body" idx="2"/>
          </p:nvPr>
        </p:nvSpPr>
        <p:spPr>
          <a:xfrm>
            <a:off x="960000" y="2031933"/>
            <a:ext cx="5080000" cy="4112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121981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59"/>
        <p:cNvGrpSpPr/>
        <p:nvPr/>
      </p:nvGrpSpPr>
      <p:grpSpPr>
        <a:xfrm>
          <a:off x="0" y="0"/>
          <a:ext cx="0" cy="0"/>
          <a:chOff x="0" y="0"/>
          <a:chExt cx="0" cy="0"/>
        </a:xfrm>
      </p:grpSpPr>
      <p:sp>
        <p:nvSpPr>
          <p:cNvPr id="360" name="Google Shape;360;p26"/>
          <p:cNvSpPr txBox="1">
            <a:spLocks noGrp="1"/>
          </p:cNvSpPr>
          <p:nvPr>
            <p:ph type="subTitle" idx="1"/>
          </p:nvPr>
        </p:nvSpPr>
        <p:spPr>
          <a:xfrm>
            <a:off x="960000" y="3634171"/>
            <a:ext cx="3115200" cy="66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361" name="Google Shape;361;p26"/>
          <p:cNvSpPr txBox="1">
            <a:spLocks noGrp="1"/>
          </p:cNvSpPr>
          <p:nvPr>
            <p:ph type="subTitle" idx="2"/>
          </p:nvPr>
        </p:nvSpPr>
        <p:spPr>
          <a:xfrm>
            <a:off x="960000" y="4256169"/>
            <a:ext cx="3115200" cy="10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2" name="Google Shape;362;p26"/>
          <p:cNvSpPr txBox="1">
            <a:spLocks noGrp="1"/>
          </p:cNvSpPr>
          <p:nvPr>
            <p:ph type="subTitle" idx="3"/>
          </p:nvPr>
        </p:nvSpPr>
        <p:spPr>
          <a:xfrm>
            <a:off x="4538400" y="4256169"/>
            <a:ext cx="3115200" cy="1085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3" name="Google Shape;363;p26"/>
          <p:cNvSpPr txBox="1">
            <a:spLocks noGrp="1"/>
          </p:cNvSpPr>
          <p:nvPr>
            <p:ph type="subTitle" idx="4"/>
          </p:nvPr>
        </p:nvSpPr>
        <p:spPr>
          <a:xfrm>
            <a:off x="8116800" y="4256169"/>
            <a:ext cx="3115200" cy="10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4" name="Google Shape;36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365" name="Google Shape;365;p26"/>
          <p:cNvSpPr txBox="1">
            <a:spLocks noGrp="1"/>
          </p:cNvSpPr>
          <p:nvPr>
            <p:ph type="subTitle" idx="5"/>
          </p:nvPr>
        </p:nvSpPr>
        <p:spPr>
          <a:xfrm>
            <a:off x="4538400" y="3634171"/>
            <a:ext cx="3115200" cy="667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933" b="1">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366" name="Google Shape;366;p26"/>
          <p:cNvSpPr txBox="1">
            <a:spLocks noGrp="1"/>
          </p:cNvSpPr>
          <p:nvPr>
            <p:ph type="subTitle" idx="6"/>
          </p:nvPr>
        </p:nvSpPr>
        <p:spPr>
          <a:xfrm>
            <a:off x="8116800" y="3634171"/>
            <a:ext cx="3115200" cy="66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grpSp>
        <p:nvGrpSpPr>
          <p:cNvPr id="367" name="Google Shape;367;p26"/>
          <p:cNvGrpSpPr/>
          <p:nvPr/>
        </p:nvGrpSpPr>
        <p:grpSpPr>
          <a:xfrm>
            <a:off x="465239" y="6311595"/>
            <a:ext cx="3628200" cy="390677"/>
            <a:chOff x="353000" y="139243"/>
            <a:chExt cx="2721150" cy="293008"/>
          </a:xfrm>
        </p:grpSpPr>
        <p:cxnSp>
          <p:nvCxnSpPr>
            <p:cNvPr id="368" name="Google Shape;368;p26"/>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369" name="Google Shape;369;p26"/>
            <p:cNvGrpSpPr/>
            <p:nvPr/>
          </p:nvGrpSpPr>
          <p:grpSpPr>
            <a:xfrm>
              <a:off x="1988777" y="139243"/>
              <a:ext cx="1085372" cy="293008"/>
              <a:chOff x="9815424" y="2071794"/>
              <a:chExt cx="1575972" cy="425452"/>
            </a:xfrm>
          </p:grpSpPr>
          <p:sp>
            <p:nvSpPr>
              <p:cNvPr id="370" name="Google Shape;370;p26"/>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1" name="Google Shape;371;p26"/>
              <p:cNvGrpSpPr/>
              <p:nvPr/>
            </p:nvGrpSpPr>
            <p:grpSpPr>
              <a:xfrm>
                <a:off x="9815424" y="2081954"/>
                <a:ext cx="425047" cy="405130"/>
                <a:chOff x="11393374" y="2318175"/>
                <a:chExt cx="425047" cy="405130"/>
              </a:xfrm>
            </p:grpSpPr>
            <p:sp>
              <p:nvSpPr>
                <p:cNvPr id="372" name="Google Shape;372;p26"/>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6"/>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6"/>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6"/>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26"/>
              <p:cNvGrpSpPr/>
              <p:nvPr/>
            </p:nvGrpSpPr>
            <p:grpSpPr>
              <a:xfrm>
                <a:off x="10467961" y="2082020"/>
                <a:ext cx="405000" cy="405000"/>
                <a:chOff x="12321813" y="2369188"/>
                <a:chExt cx="405000" cy="405000"/>
              </a:xfrm>
            </p:grpSpPr>
            <p:sp>
              <p:nvSpPr>
                <p:cNvPr id="377" name="Google Shape;377;p26"/>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6"/>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4951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381" name="Google Shape;381;p27"/>
          <p:cNvSpPr txBox="1">
            <a:spLocks noGrp="1"/>
          </p:cNvSpPr>
          <p:nvPr>
            <p:ph type="subTitle" idx="1"/>
          </p:nvPr>
        </p:nvSpPr>
        <p:spPr>
          <a:xfrm>
            <a:off x="5803900" y="1875867"/>
            <a:ext cx="4381200" cy="6676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382" name="Google Shape;382;p27"/>
          <p:cNvSpPr txBox="1">
            <a:spLocks noGrp="1"/>
          </p:cNvSpPr>
          <p:nvPr>
            <p:ph type="subTitle" idx="2"/>
          </p:nvPr>
        </p:nvSpPr>
        <p:spPr>
          <a:xfrm>
            <a:off x="5803900" y="2421900"/>
            <a:ext cx="43812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3" name="Google Shape;383;p27"/>
          <p:cNvSpPr txBox="1">
            <a:spLocks noGrp="1"/>
          </p:cNvSpPr>
          <p:nvPr>
            <p:ph type="subTitle" idx="3"/>
          </p:nvPr>
        </p:nvSpPr>
        <p:spPr>
          <a:xfrm>
            <a:off x="5803900" y="3920533"/>
            <a:ext cx="43812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4" name="Google Shape;384;p27"/>
          <p:cNvSpPr txBox="1">
            <a:spLocks noGrp="1"/>
          </p:cNvSpPr>
          <p:nvPr>
            <p:ph type="subTitle" idx="4"/>
          </p:nvPr>
        </p:nvSpPr>
        <p:spPr>
          <a:xfrm>
            <a:off x="5803900" y="5419167"/>
            <a:ext cx="43812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5" name="Google Shape;385;p27"/>
          <p:cNvSpPr txBox="1">
            <a:spLocks noGrp="1"/>
          </p:cNvSpPr>
          <p:nvPr>
            <p:ph type="subTitle" idx="5"/>
          </p:nvPr>
        </p:nvSpPr>
        <p:spPr>
          <a:xfrm>
            <a:off x="5803900" y="3374495"/>
            <a:ext cx="4381200" cy="6676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386" name="Google Shape;386;p27"/>
          <p:cNvSpPr txBox="1">
            <a:spLocks noGrp="1"/>
          </p:cNvSpPr>
          <p:nvPr>
            <p:ph type="subTitle" idx="6"/>
          </p:nvPr>
        </p:nvSpPr>
        <p:spPr>
          <a:xfrm>
            <a:off x="5803900" y="4873124"/>
            <a:ext cx="4381200" cy="6676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grpSp>
        <p:nvGrpSpPr>
          <p:cNvPr id="387" name="Google Shape;387;p27"/>
          <p:cNvGrpSpPr/>
          <p:nvPr/>
        </p:nvGrpSpPr>
        <p:grpSpPr>
          <a:xfrm>
            <a:off x="470667" y="161262"/>
            <a:ext cx="3628200" cy="390677"/>
            <a:chOff x="353000" y="139243"/>
            <a:chExt cx="2721150" cy="293008"/>
          </a:xfrm>
        </p:grpSpPr>
        <p:cxnSp>
          <p:nvCxnSpPr>
            <p:cNvPr id="388" name="Google Shape;388;p27"/>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389" name="Google Shape;389;p27"/>
            <p:cNvGrpSpPr/>
            <p:nvPr/>
          </p:nvGrpSpPr>
          <p:grpSpPr>
            <a:xfrm>
              <a:off x="1988777" y="139243"/>
              <a:ext cx="1085372" cy="293008"/>
              <a:chOff x="9815424" y="2071794"/>
              <a:chExt cx="1575972" cy="425452"/>
            </a:xfrm>
          </p:grpSpPr>
          <p:sp>
            <p:nvSpPr>
              <p:cNvPr id="390" name="Google Shape;390;p27"/>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1" name="Google Shape;391;p27"/>
              <p:cNvGrpSpPr/>
              <p:nvPr/>
            </p:nvGrpSpPr>
            <p:grpSpPr>
              <a:xfrm>
                <a:off x="9815424" y="2081954"/>
                <a:ext cx="425047" cy="405130"/>
                <a:chOff x="11393374" y="2318175"/>
                <a:chExt cx="425047" cy="405130"/>
              </a:xfrm>
            </p:grpSpPr>
            <p:sp>
              <p:nvSpPr>
                <p:cNvPr id="392" name="Google Shape;392;p27"/>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7"/>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7"/>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7"/>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27"/>
              <p:cNvGrpSpPr/>
              <p:nvPr/>
            </p:nvGrpSpPr>
            <p:grpSpPr>
              <a:xfrm>
                <a:off x="10467961" y="2082020"/>
                <a:ext cx="405000" cy="405000"/>
                <a:chOff x="12321813" y="2369188"/>
                <a:chExt cx="405000" cy="405000"/>
              </a:xfrm>
            </p:grpSpPr>
            <p:sp>
              <p:nvSpPr>
                <p:cNvPr id="397" name="Google Shape;397;p27"/>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7"/>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907076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99"/>
        <p:cNvGrpSpPr/>
        <p:nvPr/>
      </p:nvGrpSpPr>
      <p:grpSpPr>
        <a:xfrm>
          <a:off x="0" y="0"/>
          <a:ext cx="0" cy="0"/>
          <a:chOff x="0" y="0"/>
          <a:chExt cx="0" cy="0"/>
        </a:xfrm>
      </p:grpSpPr>
      <p:sp>
        <p:nvSpPr>
          <p:cNvPr id="400" name="Google Shape;400;p28"/>
          <p:cNvSpPr txBox="1">
            <a:spLocks noGrp="1"/>
          </p:cNvSpPr>
          <p:nvPr>
            <p:ph type="subTitle" idx="1"/>
          </p:nvPr>
        </p:nvSpPr>
        <p:spPr>
          <a:xfrm>
            <a:off x="1310013" y="2531575"/>
            <a:ext cx="2957600" cy="562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01" name="Google Shape;401;p28"/>
          <p:cNvSpPr txBox="1">
            <a:spLocks noGrp="1"/>
          </p:cNvSpPr>
          <p:nvPr>
            <p:ph type="subTitle" idx="2"/>
          </p:nvPr>
        </p:nvSpPr>
        <p:spPr>
          <a:xfrm>
            <a:off x="1310000" y="2992008"/>
            <a:ext cx="2957600" cy="822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02" name="Google Shape;402;p28"/>
          <p:cNvSpPr txBox="1">
            <a:spLocks noGrp="1"/>
          </p:cNvSpPr>
          <p:nvPr>
            <p:ph type="subTitle" idx="3"/>
          </p:nvPr>
        </p:nvSpPr>
        <p:spPr>
          <a:xfrm>
            <a:off x="6675605" y="2992008"/>
            <a:ext cx="2957600" cy="822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03" name="Google Shape;403;p28"/>
          <p:cNvSpPr txBox="1">
            <a:spLocks noGrp="1"/>
          </p:cNvSpPr>
          <p:nvPr>
            <p:ph type="subTitle" idx="4"/>
          </p:nvPr>
        </p:nvSpPr>
        <p:spPr>
          <a:xfrm>
            <a:off x="1310000" y="4845241"/>
            <a:ext cx="2957600" cy="822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04" name="Google Shape;404;p28"/>
          <p:cNvSpPr txBox="1">
            <a:spLocks noGrp="1"/>
          </p:cNvSpPr>
          <p:nvPr>
            <p:ph type="subTitle" idx="5"/>
          </p:nvPr>
        </p:nvSpPr>
        <p:spPr>
          <a:xfrm>
            <a:off x="6675605" y="4845241"/>
            <a:ext cx="2957600" cy="822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05" name="Google Shape;405;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406" name="Google Shape;406;p28"/>
          <p:cNvSpPr txBox="1">
            <a:spLocks noGrp="1"/>
          </p:cNvSpPr>
          <p:nvPr>
            <p:ph type="subTitle" idx="6"/>
          </p:nvPr>
        </p:nvSpPr>
        <p:spPr>
          <a:xfrm>
            <a:off x="1310013" y="4384841"/>
            <a:ext cx="2957600" cy="562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07" name="Google Shape;407;p28"/>
          <p:cNvSpPr txBox="1">
            <a:spLocks noGrp="1"/>
          </p:cNvSpPr>
          <p:nvPr>
            <p:ph type="subTitle" idx="7"/>
          </p:nvPr>
        </p:nvSpPr>
        <p:spPr>
          <a:xfrm>
            <a:off x="6675620" y="2531575"/>
            <a:ext cx="2957600" cy="562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08" name="Google Shape;408;p28"/>
          <p:cNvSpPr txBox="1">
            <a:spLocks noGrp="1"/>
          </p:cNvSpPr>
          <p:nvPr>
            <p:ph type="subTitle" idx="8"/>
          </p:nvPr>
        </p:nvSpPr>
        <p:spPr>
          <a:xfrm>
            <a:off x="6675620" y="4384841"/>
            <a:ext cx="2957600" cy="562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grpSp>
        <p:nvGrpSpPr>
          <p:cNvPr id="409" name="Google Shape;409;p28"/>
          <p:cNvGrpSpPr/>
          <p:nvPr/>
        </p:nvGrpSpPr>
        <p:grpSpPr>
          <a:xfrm>
            <a:off x="470667" y="161262"/>
            <a:ext cx="3628200" cy="390677"/>
            <a:chOff x="353000" y="139243"/>
            <a:chExt cx="2721150" cy="293008"/>
          </a:xfrm>
        </p:grpSpPr>
        <p:cxnSp>
          <p:nvCxnSpPr>
            <p:cNvPr id="410" name="Google Shape;410;p28"/>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411" name="Google Shape;411;p28"/>
            <p:cNvGrpSpPr/>
            <p:nvPr/>
          </p:nvGrpSpPr>
          <p:grpSpPr>
            <a:xfrm>
              <a:off x="1988777" y="139243"/>
              <a:ext cx="1085372" cy="293008"/>
              <a:chOff x="9815424" y="2071794"/>
              <a:chExt cx="1575972" cy="425452"/>
            </a:xfrm>
          </p:grpSpPr>
          <p:sp>
            <p:nvSpPr>
              <p:cNvPr id="412" name="Google Shape;412;p28"/>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3" name="Google Shape;413;p28"/>
              <p:cNvGrpSpPr/>
              <p:nvPr/>
            </p:nvGrpSpPr>
            <p:grpSpPr>
              <a:xfrm>
                <a:off x="9815424" y="2081954"/>
                <a:ext cx="425047" cy="405130"/>
                <a:chOff x="11393374" y="2318175"/>
                <a:chExt cx="425047" cy="405130"/>
              </a:xfrm>
            </p:grpSpPr>
            <p:sp>
              <p:nvSpPr>
                <p:cNvPr id="414" name="Google Shape;414;p28"/>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8"/>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8"/>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8"/>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 name="Google Shape;418;p28"/>
              <p:cNvGrpSpPr/>
              <p:nvPr/>
            </p:nvGrpSpPr>
            <p:grpSpPr>
              <a:xfrm>
                <a:off x="10467961" y="2082020"/>
                <a:ext cx="405000" cy="405000"/>
                <a:chOff x="12321813" y="2369188"/>
                <a:chExt cx="405000" cy="405000"/>
              </a:xfrm>
            </p:grpSpPr>
            <p:sp>
              <p:nvSpPr>
                <p:cNvPr id="419" name="Google Shape;419;p28"/>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8"/>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892209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21"/>
        <p:cNvGrpSpPr/>
        <p:nvPr/>
      </p:nvGrpSpPr>
      <p:grpSpPr>
        <a:xfrm>
          <a:off x="0" y="0"/>
          <a:ext cx="0" cy="0"/>
          <a:chOff x="0" y="0"/>
          <a:chExt cx="0" cy="0"/>
        </a:xfrm>
      </p:grpSpPr>
      <p:sp>
        <p:nvSpPr>
          <p:cNvPr id="422" name="Google Shape;422;p2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423" name="Google Shape;423;p29"/>
          <p:cNvSpPr txBox="1">
            <a:spLocks noGrp="1"/>
          </p:cNvSpPr>
          <p:nvPr>
            <p:ph type="subTitle" idx="1"/>
          </p:nvPr>
        </p:nvSpPr>
        <p:spPr>
          <a:xfrm>
            <a:off x="1573233" y="2872767"/>
            <a:ext cx="2743200" cy="87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4" name="Google Shape;424;p29"/>
          <p:cNvSpPr txBox="1">
            <a:spLocks noGrp="1"/>
          </p:cNvSpPr>
          <p:nvPr>
            <p:ph type="subTitle" idx="2"/>
          </p:nvPr>
        </p:nvSpPr>
        <p:spPr>
          <a:xfrm>
            <a:off x="4724384" y="2872767"/>
            <a:ext cx="2743200" cy="870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5" name="Google Shape;425;p29"/>
          <p:cNvSpPr txBox="1">
            <a:spLocks noGrp="1"/>
          </p:cNvSpPr>
          <p:nvPr>
            <p:ph type="subTitle" idx="3"/>
          </p:nvPr>
        </p:nvSpPr>
        <p:spPr>
          <a:xfrm>
            <a:off x="7875533" y="2872767"/>
            <a:ext cx="2743200" cy="87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6" name="Google Shape;426;p29"/>
          <p:cNvSpPr txBox="1">
            <a:spLocks noGrp="1"/>
          </p:cNvSpPr>
          <p:nvPr>
            <p:ph type="subTitle" idx="4"/>
          </p:nvPr>
        </p:nvSpPr>
        <p:spPr>
          <a:xfrm>
            <a:off x="1573233" y="5072288"/>
            <a:ext cx="2743200" cy="870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7" name="Google Shape;427;p29"/>
          <p:cNvSpPr txBox="1">
            <a:spLocks noGrp="1"/>
          </p:cNvSpPr>
          <p:nvPr>
            <p:ph type="subTitle" idx="5"/>
          </p:nvPr>
        </p:nvSpPr>
        <p:spPr>
          <a:xfrm>
            <a:off x="4724384" y="5072288"/>
            <a:ext cx="2743200" cy="87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8" name="Google Shape;428;p29"/>
          <p:cNvSpPr txBox="1">
            <a:spLocks noGrp="1"/>
          </p:cNvSpPr>
          <p:nvPr>
            <p:ph type="subTitle" idx="6"/>
          </p:nvPr>
        </p:nvSpPr>
        <p:spPr>
          <a:xfrm>
            <a:off x="7875533" y="5072288"/>
            <a:ext cx="2743200" cy="870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9" name="Google Shape;429;p29"/>
          <p:cNvSpPr txBox="1">
            <a:spLocks noGrp="1"/>
          </p:cNvSpPr>
          <p:nvPr>
            <p:ph type="subTitle" idx="7"/>
          </p:nvPr>
        </p:nvSpPr>
        <p:spPr>
          <a:xfrm>
            <a:off x="1567467" y="2171700"/>
            <a:ext cx="2743200" cy="704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933" b="1">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30" name="Google Shape;430;p29"/>
          <p:cNvSpPr txBox="1">
            <a:spLocks noGrp="1"/>
          </p:cNvSpPr>
          <p:nvPr>
            <p:ph type="subTitle" idx="8"/>
          </p:nvPr>
        </p:nvSpPr>
        <p:spPr>
          <a:xfrm>
            <a:off x="4724367" y="2171700"/>
            <a:ext cx="2743200" cy="704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31" name="Google Shape;431;p29"/>
          <p:cNvSpPr txBox="1">
            <a:spLocks noGrp="1"/>
          </p:cNvSpPr>
          <p:nvPr>
            <p:ph type="subTitle" idx="9"/>
          </p:nvPr>
        </p:nvSpPr>
        <p:spPr>
          <a:xfrm>
            <a:off x="7881268" y="2171700"/>
            <a:ext cx="2743200" cy="704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933" b="1">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32" name="Google Shape;432;p29"/>
          <p:cNvSpPr txBox="1">
            <a:spLocks noGrp="1"/>
          </p:cNvSpPr>
          <p:nvPr>
            <p:ph type="subTitle" idx="13"/>
          </p:nvPr>
        </p:nvSpPr>
        <p:spPr>
          <a:xfrm>
            <a:off x="1567467" y="4371733"/>
            <a:ext cx="2743200" cy="704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33" name="Google Shape;433;p29"/>
          <p:cNvSpPr txBox="1">
            <a:spLocks noGrp="1"/>
          </p:cNvSpPr>
          <p:nvPr>
            <p:ph type="subTitle" idx="14"/>
          </p:nvPr>
        </p:nvSpPr>
        <p:spPr>
          <a:xfrm>
            <a:off x="4724367" y="4371733"/>
            <a:ext cx="2743200" cy="704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933" b="1">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34" name="Google Shape;434;p29"/>
          <p:cNvSpPr txBox="1">
            <a:spLocks noGrp="1"/>
          </p:cNvSpPr>
          <p:nvPr>
            <p:ph type="subTitle" idx="15"/>
          </p:nvPr>
        </p:nvSpPr>
        <p:spPr>
          <a:xfrm>
            <a:off x="7881268" y="4371733"/>
            <a:ext cx="2743200" cy="704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grpSp>
        <p:nvGrpSpPr>
          <p:cNvPr id="435" name="Google Shape;435;p29"/>
          <p:cNvGrpSpPr/>
          <p:nvPr/>
        </p:nvGrpSpPr>
        <p:grpSpPr>
          <a:xfrm>
            <a:off x="465239" y="6311595"/>
            <a:ext cx="3628200" cy="390677"/>
            <a:chOff x="353000" y="139243"/>
            <a:chExt cx="2721150" cy="293008"/>
          </a:xfrm>
        </p:grpSpPr>
        <p:cxnSp>
          <p:nvCxnSpPr>
            <p:cNvPr id="436" name="Google Shape;436;p29"/>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437" name="Google Shape;437;p29"/>
            <p:cNvGrpSpPr/>
            <p:nvPr/>
          </p:nvGrpSpPr>
          <p:grpSpPr>
            <a:xfrm>
              <a:off x="1988777" y="139243"/>
              <a:ext cx="1085372" cy="293008"/>
              <a:chOff x="9815424" y="2071794"/>
              <a:chExt cx="1575972" cy="425452"/>
            </a:xfrm>
          </p:grpSpPr>
          <p:sp>
            <p:nvSpPr>
              <p:cNvPr id="438" name="Google Shape;438;p29"/>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9" name="Google Shape;439;p29"/>
              <p:cNvGrpSpPr/>
              <p:nvPr/>
            </p:nvGrpSpPr>
            <p:grpSpPr>
              <a:xfrm>
                <a:off x="9815424" y="2081954"/>
                <a:ext cx="425047" cy="405130"/>
                <a:chOff x="11393374" y="2318175"/>
                <a:chExt cx="425047" cy="405130"/>
              </a:xfrm>
            </p:grpSpPr>
            <p:sp>
              <p:nvSpPr>
                <p:cNvPr id="440" name="Google Shape;440;p29"/>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9"/>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9"/>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9"/>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29"/>
              <p:cNvGrpSpPr/>
              <p:nvPr/>
            </p:nvGrpSpPr>
            <p:grpSpPr>
              <a:xfrm>
                <a:off x="10467961" y="2082020"/>
                <a:ext cx="405000" cy="405000"/>
                <a:chOff x="12321813" y="2369188"/>
                <a:chExt cx="405000" cy="405000"/>
              </a:xfrm>
            </p:grpSpPr>
            <p:sp>
              <p:nvSpPr>
                <p:cNvPr id="445" name="Google Shape;445;p29"/>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9"/>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7109257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447"/>
        <p:cNvGrpSpPr/>
        <p:nvPr/>
      </p:nvGrpSpPr>
      <p:grpSpPr>
        <a:xfrm>
          <a:off x="0" y="0"/>
          <a:ext cx="0" cy="0"/>
          <a:chOff x="0" y="0"/>
          <a:chExt cx="0" cy="0"/>
        </a:xfrm>
      </p:grpSpPr>
      <p:sp>
        <p:nvSpPr>
          <p:cNvPr id="448" name="Google Shape;448;p30"/>
          <p:cNvSpPr txBox="1">
            <a:spLocks noGrp="1"/>
          </p:cNvSpPr>
          <p:nvPr>
            <p:ph type="title" hasCustomPrompt="1"/>
          </p:nvPr>
        </p:nvSpPr>
        <p:spPr>
          <a:xfrm>
            <a:off x="953467" y="923200"/>
            <a:ext cx="5396400" cy="110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200"/>
              <a:buNone/>
              <a:defRPr sz="6667">
                <a:solidFill>
                  <a:schemeClr val="lt1"/>
                </a:solidFill>
              </a:defRPr>
            </a:lvl1pPr>
            <a:lvl2pPr lvl="1" algn="ctr" rtl="0">
              <a:spcBef>
                <a:spcPts val="0"/>
              </a:spcBef>
              <a:spcAft>
                <a:spcPts val="0"/>
              </a:spcAft>
              <a:buClr>
                <a:schemeClr val="lt1"/>
              </a:buClr>
              <a:buSzPts val="6200"/>
              <a:buNone/>
              <a:defRPr sz="8266">
                <a:solidFill>
                  <a:schemeClr val="lt1"/>
                </a:solidFill>
              </a:defRPr>
            </a:lvl2pPr>
            <a:lvl3pPr lvl="2" algn="ctr" rtl="0">
              <a:spcBef>
                <a:spcPts val="0"/>
              </a:spcBef>
              <a:spcAft>
                <a:spcPts val="0"/>
              </a:spcAft>
              <a:buClr>
                <a:schemeClr val="lt1"/>
              </a:buClr>
              <a:buSzPts val="6200"/>
              <a:buNone/>
              <a:defRPr sz="8266">
                <a:solidFill>
                  <a:schemeClr val="lt1"/>
                </a:solidFill>
              </a:defRPr>
            </a:lvl3pPr>
            <a:lvl4pPr lvl="3" algn="ctr" rtl="0">
              <a:spcBef>
                <a:spcPts val="0"/>
              </a:spcBef>
              <a:spcAft>
                <a:spcPts val="0"/>
              </a:spcAft>
              <a:buClr>
                <a:schemeClr val="lt1"/>
              </a:buClr>
              <a:buSzPts val="6200"/>
              <a:buNone/>
              <a:defRPr sz="8266">
                <a:solidFill>
                  <a:schemeClr val="lt1"/>
                </a:solidFill>
              </a:defRPr>
            </a:lvl4pPr>
            <a:lvl5pPr lvl="4" algn="ctr" rtl="0">
              <a:spcBef>
                <a:spcPts val="0"/>
              </a:spcBef>
              <a:spcAft>
                <a:spcPts val="0"/>
              </a:spcAft>
              <a:buClr>
                <a:schemeClr val="lt1"/>
              </a:buClr>
              <a:buSzPts val="6200"/>
              <a:buNone/>
              <a:defRPr sz="8266">
                <a:solidFill>
                  <a:schemeClr val="lt1"/>
                </a:solidFill>
              </a:defRPr>
            </a:lvl5pPr>
            <a:lvl6pPr lvl="5" algn="ctr" rtl="0">
              <a:spcBef>
                <a:spcPts val="0"/>
              </a:spcBef>
              <a:spcAft>
                <a:spcPts val="0"/>
              </a:spcAft>
              <a:buClr>
                <a:schemeClr val="lt1"/>
              </a:buClr>
              <a:buSzPts val="6200"/>
              <a:buNone/>
              <a:defRPr sz="8266">
                <a:solidFill>
                  <a:schemeClr val="lt1"/>
                </a:solidFill>
              </a:defRPr>
            </a:lvl6pPr>
            <a:lvl7pPr lvl="6" algn="ctr" rtl="0">
              <a:spcBef>
                <a:spcPts val="0"/>
              </a:spcBef>
              <a:spcAft>
                <a:spcPts val="0"/>
              </a:spcAft>
              <a:buClr>
                <a:schemeClr val="lt1"/>
              </a:buClr>
              <a:buSzPts val="6200"/>
              <a:buNone/>
              <a:defRPr sz="8266">
                <a:solidFill>
                  <a:schemeClr val="lt1"/>
                </a:solidFill>
              </a:defRPr>
            </a:lvl7pPr>
            <a:lvl8pPr lvl="7" algn="ctr" rtl="0">
              <a:spcBef>
                <a:spcPts val="0"/>
              </a:spcBef>
              <a:spcAft>
                <a:spcPts val="0"/>
              </a:spcAft>
              <a:buClr>
                <a:schemeClr val="lt1"/>
              </a:buClr>
              <a:buSzPts val="6200"/>
              <a:buNone/>
              <a:defRPr sz="8266">
                <a:solidFill>
                  <a:schemeClr val="lt1"/>
                </a:solidFill>
              </a:defRPr>
            </a:lvl8pPr>
            <a:lvl9pPr lvl="8" algn="ctr" rtl="0">
              <a:spcBef>
                <a:spcPts val="0"/>
              </a:spcBef>
              <a:spcAft>
                <a:spcPts val="0"/>
              </a:spcAft>
              <a:buClr>
                <a:schemeClr val="lt1"/>
              </a:buClr>
              <a:buSzPts val="6200"/>
              <a:buNone/>
              <a:defRPr sz="8266">
                <a:solidFill>
                  <a:schemeClr val="lt1"/>
                </a:solidFill>
              </a:defRPr>
            </a:lvl9pPr>
          </a:lstStyle>
          <a:p>
            <a:r>
              <a:t>xx%</a:t>
            </a:r>
          </a:p>
        </p:txBody>
      </p:sp>
      <p:sp>
        <p:nvSpPr>
          <p:cNvPr id="449" name="Google Shape;449;p30"/>
          <p:cNvSpPr txBox="1">
            <a:spLocks noGrp="1"/>
          </p:cNvSpPr>
          <p:nvPr>
            <p:ph type="subTitle" idx="1"/>
          </p:nvPr>
        </p:nvSpPr>
        <p:spPr>
          <a:xfrm>
            <a:off x="953467" y="1864569"/>
            <a:ext cx="5396400" cy="5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450" name="Google Shape;450;p30"/>
          <p:cNvSpPr txBox="1">
            <a:spLocks noGrp="1"/>
          </p:cNvSpPr>
          <p:nvPr>
            <p:ph type="title" idx="2" hasCustomPrompt="1"/>
          </p:nvPr>
        </p:nvSpPr>
        <p:spPr>
          <a:xfrm>
            <a:off x="953467" y="2661523"/>
            <a:ext cx="5396400" cy="110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200"/>
              <a:buNone/>
              <a:defRPr sz="6667">
                <a:solidFill>
                  <a:schemeClr val="lt1"/>
                </a:solidFill>
              </a:defRPr>
            </a:lvl1pPr>
            <a:lvl2pPr lvl="1" algn="ctr" rtl="0">
              <a:spcBef>
                <a:spcPts val="0"/>
              </a:spcBef>
              <a:spcAft>
                <a:spcPts val="0"/>
              </a:spcAft>
              <a:buClr>
                <a:schemeClr val="lt1"/>
              </a:buClr>
              <a:buSzPts val="6200"/>
              <a:buNone/>
              <a:defRPr sz="8266">
                <a:solidFill>
                  <a:schemeClr val="lt1"/>
                </a:solidFill>
              </a:defRPr>
            </a:lvl2pPr>
            <a:lvl3pPr lvl="2" algn="ctr" rtl="0">
              <a:spcBef>
                <a:spcPts val="0"/>
              </a:spcBef>
              <a:spcAft>
                <a:spcPts val="0"/>
              </a:spcAft>
              <a:buClr>
                <a:schemeClr val="lt1"/>
              </a:buClr>
              <a:buSzPts val="6200"/>
              <a:buNone/>
              <a:defRPr sz="8266">
                <a:solidFill>
                  <a:schemeClr val="lt1"/>
                </a:solidFill>
              </a:defRPr>
            </a:lvl3pPr>
            <a:lvl4pPr lvl="3" algn="ctr" rtl="0">
              <a:spcBef>
                <a:spcPts val="0"/>
              </a:spcBef>
              <a:spcAft>
                <a:spcPts val="0"/>
              </a:spcAft>
              <a:buClr>
                <a:schemeClr val="lt1"/>
              </a:buClr>
              <a:buSzPts val="6200"/>
              <a:buNone/>
              <a:defRPr sz="8266">
                <a:solidFill>
                  <a:schemeClr val="lt1"/>
                </a:solidFill>
              </a:defRPr>
            </a:lvl4pPr>
            <a:lvl5pPr lvl="4" algn="ctr" rtl="0">
              <a:spcBef>
                <a:spcPts val="0"/>
              </a:spcBef>
              <a:spcAft>
                <a:spcPts val="0"/>
              </a:spcAft>
              <a:buClr>
                <a:schemeClr val="lt1"/>
              </a:buClr>
              <a:buSzPts val="6200"/>
              <a:buNone/>
              <a:defRPr sz="8266">
                <a:solidFill>
                  <a:schemeClr val="lt1"/>
                </a:solidFill>
              </a:defRPr>
            </a:lvl5pPr>
            <a:lvl6pPr lvl="5" algn="ctr" rtl="0">
              <a:spcBef>
                <a:spcPts val="0"/>
              </a:spcBef>
              <a:spcAft>
                <a:spcPts val="0"/>
              </a:spcAft>
              <a:buClr>
                <a:schemeClr val="lt1"/>
              </a:buClr>
              <a:buSzPts val="6200"/>
              <a:buNone/>
              <a:defRPr sz="8266">
                <a:solidFill>
                  <a:schemeClr val="lt1"/>
                </a:solidFill>
              </a:defRPr>
            </a:lvl6pPr>
            <a:lvl7pPr lvl="6" algn="ctr" rtl="0">
              <a:spcBef>
                <a:spcPts val="0"/>
              </a:spcBef>
              <a:spcAft>
                <a:spcPts val="0"/>
              </a:spcAft>
              <a:buClr>
                <a:schemeClr val="lt1"/>
              </a:buClr>
              <a:buSzPts val="6200"/>
              <a:buNone/>
              <a:defRPr sz="8266">
                <a:solidFill>
                  <a:schemeClr val="lt1"/>
                </a:solidFill>
              </a:defRPr>
            </a:lvl7pPr>
            <a:lvl8pPr lvl="7" algn="ctr" rtl="0">
              <a:spcBef>
                <a:spcPts val="0"/>
              </a:spcBef>
              <a:spcAft>
                <a:spcPts val="0"/>
              </a:spcAft>
              <a:buClr>
                <a:schemeClr val="lt1"/>
              </a:buClr>
              <a:buSzPts val="6200"/>
              <a:buNone/>
              <a:defRPr sz="8266">
                <a:solidFill>
                  <a:schemeClr val="lt1"/>
                </a:solidFill>
              </a:defRPr>
            </a:lvl8pPr>
            <a:lvl9pPr lvl="8" algn="ctr" rtl="0">
              <a:spcBef>
                <a:spcPts val="0"/>
              </a:spcBef>
              <a:spcAft>
                <a:spcPts val="0"/>
              </a:spcAft>
              <a:buClr>
                <a:schemeClr val="lt1"/>
              </a:buClr>
              <a:buSzPts val="6200"/>
              <a:buNone/>
              <a:defRPr sz="8266">
                <a:solidFill>
                  <a:schemeClr val="lt1"/>
                </a:solidFill>
              </a:defRPr>
            </a:lvl9pPr>
          </a:lstStyle>
          <a:p>
            <a:r>
              <a:t>xx%</a:t>
            </a:r>
          </a:p>
        </p:txBody>
      </p:sp>
      <p:sp>
        <p:nvSpPr>
          <p:cNvPr id="451" name="Google Shape;451;p30"/>
          <p:cNvSpPr txBox="1">
            <a:spLocks noGrp="1"/>
          </p:cNvSpPr>
          <p:nvPr>
            <p:ph type="subTitle" idx="3"/>
          </p:nvPr>
        </p:nvSpPr>
        <p:spPr>
          <a:xfrm>
            <a:off x="953467" y="3602893"/>
            <a:ext cx="5396400" cy="5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452" name="Google Shape;452;p30"/>
          <p:cNvSpPr txBox="1">
            <a:spLocks noGrp="1"/>
          </p:cNvSpPr>
          <p:nvPr>
            <p:ph type="title" idx="4" hasCustomPrompt="1"/>
          </p:nvPr>
        </p:nvSpPr>
        <p:spPr>
          <a:xfrm>
            <a:off x="953467" y="4399863"/>
            <a:ext cx="5396400" cy="110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200"/>
              <a:buNone/>
              <a:defRPr sz="6667">
                <a:solidFill>
                  <a:schemeClr val="lt1"/>
                </a:solidFill>
              </a:defRPr>
            </a:lvl1pPr>
            <a:lvl2pPr lvl="1" algn="ctr" rtl="0">
              <a:spcBef>
                <a:spcPts val="0"/>
              </a:spcBef>
              <a:spcAft>
                <a:spcPts val="0"/>
              </a:spcAft>
              <a:buClr>
                <a:schemeClr val="lt1"/>
              </a:buClr>
              <a:buSzPts val="6200"/>
              <a:buNone/>
              <a:defRPr sz="8266">
                <a:solidFill>
                  <a:schemeClr val="lt1"/>
                </a:solidFill>
              </a:defRPr>
            </a:lvl2pPr>
            <a:lvl3pPr lvl="2" algn="ctr" rtl="0">
              <a:spcBef>
                <a:spcPts val="0"/>
              </a:spcBef>
              <a:spcAft>
                <a:spcPts val="0"/>
              </a:spcAft>
              <a:buClr>
                <a:schemeClr val="lt1"/>
              </a:buClr>
              <a:buSzPts val="6200"/>
              <a:buNone/>
              <a:defRPr sz="8266">
                <a:solidFill>
                  <a:schemeClr val="lt1"/>
                </a:solidFill>
              </a:defRPr>
            </a:lvl3pPr>
            <a:lvl4pPr lvl="3" algn="ctr" rtl="0">
              <a:spcBef>
                <a:spcPts val="0"/>
              </a:spcBef>
              <a:spcAft>
                <a:spcPts val="0"/>
              </a:spcAft>
              <a:buClr>
                <a:schemeClr val="lt1"/>
              </a:buClr>
              <a:buSzPts val="6200"/>
              <a:buNone/>
              <a:defRPr sz="8266">
                <a:solidFill>
                  <a:schemeClr val="lt1"/>
                </a:solidFill>
              </a:defRPr>
            </a:lvl4pPr>
            <a:lvl5pPr lvl="4" algn="ctr" rtl="0">
              <a:spcBef>
                <a:spcPts val="0"/>
              </a:spcBef>
              <a:spcAft>
                <a:spcPts val="0"/>
              </a:spcAft>
              <a:buClr>
                <a:schemeClr val="lt1"/>
              </a:buClr>
              <a:buSzPts val="6200"/>
              <a:buNone/>
              <a:defRPr sz="8266">
                <a:solidFill>
                  <a:schemeClr val="lt1"/>
                </a:solidFill>
              </a:defRPr>
            </a:lvl5pPr>
            <a:lvl6pPr lvl="5" algn="ctr" rtl="0">
              <a:spcBef>
                <a:spcPts val="0"/>
              </a:spcBef>
              <a:spcAft>
                <a:spcPts val="0"/>
              </a:spcAft>
              <a:buClr>
                <a:schemeClr val="lt1"/>
              </a:buClr>
              <a:buSzPts val="6200"/>
              <a:buNone/>
              <a:defRPr sz="8266">
                <a:solidFill>
                  <a:schemeClr val="lt1"/>
                </a:solidFill>
              </a:defRPr>
            </a:lvl6pPr>
            <a:lvl7pPr lvl="6" algn="ctr" rtl="0">
              <a:spcBef>
                <a:spcPts val="0"/>
              </a:spcBef>
              <a:spcAft>
                <a:spcPts val="0"/>
              </a:spcAft>
              <a:buClr>
                <a:schemeClr val="lt1"/>
              </a:buClr>
              <a:buSzPts val="6200"/>
              <a:buNone/>
              <a:defRPr sz="8266">
                <a:solidFill>
                  <a:schemeClr val="lt1"/>
                </a:solidFill>
              </a:defRPr>
            </a:lvl7pPr>
            <a:lvl8pPr lvl="7" algn="ctr" rtl="0">
              <a:spcBef>
                <a:spcPts val="0"/>
              </a:spcBef>
              <a:spcAft>
                <a:spcPts val="0"/>
              </a:spcAft>
              <a:buClr>
                <a:schemeClr val="lt1"/>
              </a:buClr>
              <a:buSzPts val="6200"/>
              <a:buNone/>
              <a:defRPr sz="8266">
                <a:solidFill>
                  <a:schemeClr val="lt1"/>
                </a:solidFill>
              </a:defRPr>
            </a:lvl8pPr>
            <a:lvl9pPr lvl="8" algn="ctr" rtl="0">
              <a:spcBef>
                <a:spcPts val="0"/>
              </a:spcBef>
              <a:spcAft>
                <a:spcPts val="0"/>
              </a:spcAft>
              <a:buClr>
                <a:schemeClr val="lt1"/>
              </a:buClr>
              <a:buSzPts val="6200"/>
              <a:buNone/>
              <a:defRPr sz="8266">
                <a:solidFill>
                  <a:schemeClr val="lt1"/>
                </a:solidFill>
              </a:defRPr>
            </a:lvl9pPr>
          </a:lstStyle>
          <a:p>
            <a:r>
              <a:t>xx%</a:t>
            </a:r>
          </a:p>
        </p:txBody>
      </p:sp>
      <p:sp>
        <p:nvSpPr>
          <p:cNvPr id="453" name="Google Shape;453;p30"/>
          <p:cNvSpPr txBox="1">
            <a:spLocks noGrp="1"/>
          </p:cNvSpPr>
          <p:nvPr>
            <p:ph type="subTitle" idx="5"/>
          </p:nvPr>
        </p:nvSpPr>
        <p:spPr>
          <a:xfrm>
            <a:off x="953467" y="5341233"/>
            <a:ext cx="5396400" cy="5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grpSp>
        <p:nvGrpSpPr>
          <p:cNvPr id="454" name="Google Shape;454;p30"/>
          <p:cNvGrpSpPr/>
          <p:nvPr/>
        </p:nvGrpSpPr>
        <p:grpSpPr>
          <a:xfrm>
            <a:off x="465239" y="6311595"/>
            <a:ext cx="3628200" cy="390677"/>
            <a:chOff x="353000" y="139243"/>
            <a:chExt cx="2721150" cy="293008"/>
          </a:xfrm>
        </p:grpSpPr>
        <p:cxnSp>
          <p:nvCxnSpPr>
            <p:cNvPr id="455" name="Google Shape;455;p30"/>
            <p:cNvCxnSpPr/>
            <p:nvPr/>
          </p:nvCxnSpPr>
          <p:spPr>
            <a:xfrm>
              <a:off x="353000" y="285750"/>
              <a:ext cx="1489800" cy="0"/>
            </a:xfrm>
            <a:prstGeom prst="straightConnector1">
              <a:avLst/>
            </a:prstGeom>
            <a:noFill/>
            <a:ln w="19050" cap="flat" cmpd="sng">
              <a:solidFill>
                <a:schemeClr val="lt1"/>
              </a:solidFill>
              <a:prstDash val="solid"/>
              <a:round/>
              <a:headEnd type="none" w="med" len="med"/>
              <a:tailEnd type="none" w="med" len="med"/>
            </a:ln>
          </p:spPr>
        </p:cxnSp>
        <p:grpSp>
          <p:nvGrpSpPr>
            <p:cNvPr id="456" name="Google Shape;456;p30"/>
            <p:cNvGrpSpPr/>
            <p:nvPr/>
          </p:nvGrpSpPr>
          <p:grpSpPr>
            <a:xfrm>
              <a:off x="1988777" y="139243"/>
              <a:ext cx="1085372" cy="293008"/>
              <a:chOff x="9815424" y="2071794"/>
              <a:chExt cx="1575972" cy="425452"/>
            </a:xfrm>
          </p:grpSpPr>
          <p:sp>
            <p:nvSpPr>
              <p:cNvPr id="457" name="Google Shape;457;p30"/>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8" name="Google Shape;458;p30"/>
              <p:cNvGrpSpPr/>
              <p:nvPr/>
            </p:nvGrpSpPr>
            <p:grpSpPr>
              <a:xfrm>
                <a:off x="9815424" y="2081954"/>
                <a:ext cx="425047" cy="405130"/>
                <a:chOff x="11393374" y="2318175"/>
                <a:chExt cx="425047" cy="405130"/>
              </a:xfrm>
            </p:grpSpPr>
            <p:sp>
              <p:nvSpPr>
                <p:cNvPr id="459" name="Google Shape;459;p30"/>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30"/>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30"/>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0"/>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3" name="Google Shape;463;p30"/>
              <p:cNvGrpSpPr/>
              <p:nvPr/>
            </p:nvGrpSpPr>
            <p:grpSpPr>
              <a:xfrm>
                <a:off x="10467961" y="2082020"/>
                <a:ext cx="405000" cy="405000"/>
                <a:chOff x="12321813" y="2369188"/>
                <a:chExt cx="405000" cy="405000"/>
              </a:xfrm>
            </p:grpSpPr>
            <p:sp>
              <p:nvSpPr>
                <p:cNvPr id="464" name="Google Shape;464;p30"/>
                <p:cNvSpPr/>
                <p:nvPr/>
              </p:nvSpPr>
              <p:spPr>
                <a:xfrm>
                  <a:off x="12321813" y="2369188"/>
                  <a:ext cx="405000" cy="405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30"/>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024352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466"/>
        <p:cNvGrpSpPr/>
        <p:nvPr/>
      </p:nvGrpSpPr>
      <p:grpSpPr>
        <a:xfrm>
          <a:off x="0" y="0"/>
          <a:ext cx="0" cy="0"/>
          <a:chOff x="0" y="0"/>
          <a:chExt cx="0" cy="0"/>
        </a:xfrm>
      </p:grpSpPr>
      <p:sp>
        <p:nvSpPr>
          <p:cNvPr id="467" name="Google Shape;467;p31"/>
          <p:cNvSpPr txBox="1">
            <a:spLocks noGrp="1"/>
          </p:cNvSpPr>
          <p:nvPr>
            <p:ph type="title" hasCustomPrompt="1"/>
          </p:nvPr>
        </p:nvSpPr>
        <p:spPr>
          <a:xfrm>
            <a:off x="2861131" y="2970568"/>
            <a:ext cx="1319200" cy="109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8" name="Google Shape;468;p31"/>
          <p:cNvSpPr txBox="1">
            <a:spLocks noGrp="1"/>
          </p:cNvSpPr>
          <p:nvPr>
            <p:ph type="subTitle" idx="1"/>
          </p:nvPr>
        </p:nvSpPr>
        <p:spPr>
          <a:xfrm>
            <a:off x="1944967" y="5125372"/>
            <a:ext cx="3164800" cy="847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469" name="Google Shape;469;p31"/>
          <p:cNvSpPr txBox="1">
            <a:spLocks noGrp="1"/>
          </p:cNvSpPr>
          <p:nvPr>
            <p:ph type="title" idx="2" hasCustomPrompt="1"/>
          </p:nvPr>
        </p:nvSpPr>
        <p:spPr>
          <a:xfrm>
            <a:off x="8008267" y="2970568"/>
            <a:ext cx="1319200" cy="109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0" name="Google Shape;470;p31"/>
          <p:cNvSpPr txBox="1">
            <a:spLocks noGrp="1"/>
          </p:cNvSpPr>
          <p:nvPr>
            <p:ph type="subTitle" idx="3"/>
          </p:nvPr>
        </p:nvSpPr>
        <p:spPr>
          <a:xfrm>
            <a:off x="7082065" y="5125372"/>
            <a:ext cx="3171600" cy="847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471" name="Google Shape;471;p31"/>
          <p:cNvSpPr txBox="1">
            <a:spLocks noGrp="1"/>
          </p:cNvSpPr>
          <p:nvPr>
            <p:ph type="title" idx="4"/>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472" name="Google Shape;472;p31"/>
          <p:cNvSpPr txBox="1">
            <a:spLocks noGrp="1"/>
          </p:cNvSpPr>
          <p:nvPr>
            <p:ph type="subTitle" idx="5"/>
          </p:nvPr>
        </p:nvSpPr>
        <p:spPr>
          <a:xfrm>
            <a:off x="1938333" y="4196463"/>
            <a:ext cx="3164800" cy="1044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473" name="Google Shape;473;p31"/>
          <p:cNvSpPr txBox="1">
            <a:spLocks noGrp="1"/>
          </p:cNvSpPr>
          <p:nvPr>
            <p:ph type="subTitle" idx="6"/>
          </p:nvPr>
        </p:nvSpPr>
        <p:spPr>
          <a:xfrm>
            <a:off x="7082067" y="4196463"/>
            <a:ext cx="3171600" cy="1044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grpSp>
        <p:nvGrpSpPr>
          <p:cNvPr id="474" name="Google Shape;474;p31"/>
          <p:cNvGrpSpPr/>
          <p:nvPr/>
        </p:nvGrpSpPr>
        <p:grpSpPr>
          <a:xfrm>
            <a:off x="11334480" y="149596"/>
            <a:ext cx="390307" cy="3689959"/>
            <a:chOff x="8648210" y="218947"/>
            <a:chExt cx="292730" cy="2767469"/>
          </a:xfrm>
        </p:grpSpPr>
        <p:cxnSp>
          <p:nvCxnSpPr>
            <p:cNvPr id="475" name="Google Shape;475;p31"/>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476" name="Google Shape;476;p31"/>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7" name="Google Shape;477;p31"/>
            <p:cNvGrpSpPr/>
            <p:nvPr/>
          </p:nvGrpSpPr>
          <p:grpSpPr>
            <a:xfrm>
              <a:off x="8648210" y="1861583"/>
              <a:ext cx="292730" cy="279013"/>
              <a:chOff x="11393374" y="2318175"/>
              <a:chExt cx="425047" cy="405130"/>
            </a:xfrm>
          </p:grpSpPr>
          <p:sp>
            <p:nvSpPr>
              <p:cNvPr id="478" name="Google Shape;478;p31"/>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31"/>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31"/>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31"/>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31"/>
            <p:cNvGrpSpPr/>
            <p:nvPr/>
          </p:nvGrpSpPr>
          <p:grpSpPr>
            <a:xfrm>
              <a:off x="8655113" y="2277539"/>
              <a:ext cx="278924" cy="278923"/>
              <a:chOff x="12321813" y="2369188"/>
              <a:chExt cx="405000" cy="405000"/>
            </a:xfrm>
          </p:grpSpPr>
          <p:sp>
            <p:nvSpPr>
              <p:cNvPr id="483" name="Google Shape;483;p31"/>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31"/>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70886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42" name="Google Shape;42;p4"/>
          <p:cNvSpPr txBox="1">
            <a:spLocks noGrp="1"/>
          </p:cNvSpPr>
          <p:nvPr>
            <p:ph type="body" idx="1"/>
          </p:nvPr>
        </p:nvSpPr>
        <p:spPr>
          <a:xfrm>
            <a:off x="960000" y="1536633"/>
            <a:ext cx="10272000" cy="1223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grpSp>
        <p:nvGrpSpPr>
          <p:cNvPr id="43" name="Google Shape;43;p4"/>
          <p:cNvGrpSpPr/>
          <p:nvPr/>
        </p:nvGrpSpPr>
        <p:grpSpPr>
          <a:xfrm>
            <a:off x="11334480" y="149596"/>
            <a:ext cx="390307" cy="3689959"/>
            <a:chOff x="8648210" y="218947"/>
            <a:chExt cx="292730" cy="2767469"/>
          </a:xfrm>
        </p:grpSpPr>
        <p:cxnSp>
          <p:nvCxnSpPr>
            <p:cNvPr id="44" name="Google Shape;44;p4"/>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45" name="Google Shape;45;p4"/>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6" name="Google Shape;46;p4"/>
            <p:cNvGrpSpPr/>
            <p:nvPr/>
          </p:nvGrpSpPr>
          <p:grpSpPr>
            <a:xfrm>
              <a:off x="8648210" y="1861583"/>
              <a:ext cx="292730" cy="279013"/>
              <a:chOff x="11393374" y="2318175"/>
              <a:chExt cx="425047" cy="405130"/>
            </a:xfrm>
          </p:grpSpPr>
          <p:sp>
            <p:nvSpPr>
              <p:cNvPr id="47" name="Google Shape;47;p4"/>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4"/>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 name="Google Shape;51;p4"/>
            <p:cNvGrpSpPr/>
            <p:nvPr/>
          </p:nvGrpSpPr>
          <p:grpSpPr>
            <a:xfrm>
              <a:off x="8655113" y="2277539"/>
              <a:ext cx="278924" cy="278923"/>
              <a:chOff x="12321813" y="2369188"/>
              <a:chExt cx="405000" cy="405000"/>
            </a:xfrm>
          </p:grpSpPr>
          <p:sp>
            <p:nvSpPr>
              <p:cNvPr id="52" name="Google Shape;52;p4"/>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6803139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85"/>
        <p:cNvGrpSpPr/>
        <p:nvPr/>
      </p:nvGrpSpPr>
      <p:grpSpPr>
        <a:xfrm>
          <a:off x="0" y="0"/>
          <a:ext cx="0" cy="0"/>
          <a:chOff x="0" y="0"/>
          <a:chExt cx="0" cy="0"/>
        </a:xfrm>
      </p:grpSpPr>
      <p:sp>
        <p:nvSpPr>
          <p:cNvPr id="486" name="Google Shape;486;p32"/>
          <p:cNvSpPr txBox="1">
            <a:spLocks noGrp="1"/>
          </p:cNvSpPr>
          <p:nvPr>
            <p:ph type="ctrTitle"/>
          </p:nvPr>
        </p:nvSpPr>
        <p:spPr>
          <a:xfrm>
            <a:off x="953467" y="472676"/>
            <a:ext cx="5712000" cy="13304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94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487" name="Google Shape;487;p32"/>
          <p:cNvSpPr txBox="1">
            <a:spLocks noGrp="1"/>
          </p:cNvSpPr>
          <p:nvPr>
            <p:ph type="subTitle" idx="1"/>
          </p:nvPr>
        </p:nvSpPr>
        <p:spPr>
          <a:xfrm>
            <a:off x="953467" y="1852309"/>
            <a:ext cx="5725200" cy="16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488" name="Google Shape;488;p32"/>
          <p:cNvSpPr txBox="1"/>
          <p:nvPr/>
        </p:nvSpPr>
        <p:spPr>
          <a:xfrm>
            <a:off x="953467" y="5129447"/>
            <a:ext cx="6602800" cy="533200"/>
          </a:xfrm>
          <a:prstGeom prst="rect">
            <a:avLst/>
          </a:prstGeom>
          <a:noFill/>
          <a:ln>
            <a:noFill/>
          </a:ln>
        </p:spPr>
        <p:txBody>
          <a:bodyPr spcFirstLastPara="1" wrap="square" lIns="121900" tIns="121900" rIns="121900" bIns="121900" anchor="ctr" anchorCtr="0">
            <a:noAutofit/>
          </a:bodyPr>
          <a:lstStyle/>
          <a:p>
            <a:pPr marL="0" lvl="0" indent="0" algn="l" rtl="0">
              <a:spcBef>
                <a:spcPts val="400"/>
              </a:spcBef>
              <a:spcAft>
                <a:spcPts val="0"/>
              </a:spcAft>
              <a:buNone/>
            </a:pPr>
            <a:r>
              <a:rPr lang="en" sz="1600">
                <a:solidFill>
                  <a:schemeClr val="dk1"/>
                </a:solidFill>
                <a:latin typeface="Open Sans Medium"/>
                <a:ea typeface="Open Sans Medium"/>
                <a:cs typeface="Open Sans Medium"/>
                <a:sym typeface="Open Sans Medium"/>
              </a:rPr>
              <a:t>CREDITS: This presentation template was created by </a:t>
            </a:r>
            <a:r>
              <a:rPr lang="en" sz="16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600">
                <a:solidFill>
                  <a:schemeClr val="dk1"/>
                </a:solidFill>
                <a:latin typeface="Open Sans Medium"/>
                <a:ea typeface="Open Sans Medium"/>
                <a:cs typeface="Open Sans Medium"/>
                <a:sym typeface="Open Sans Medium"/>
              </a:rPr>
              <a:t>, including icons by </a:t>
            </a:r>
            <a:r>
              <a:rPr lang="en" sz="16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600">
                <a:solidFill>
                  <a:schemeClr val="dk1"/>
                </a:solidFill>
                <a:latin typeface="Open Sans Medium"/>
                <a:ea typeface="Open Sans Medium"/>
                <a:cs typeface="Open Sans Medium"/>
                <a:sym typeface="Open Sans Medium"/>
              </a:rPr>
              <a:t> and infographics &amp; images by </a:t>
            </a:r>
            <a:r>
              <a:rPr lang="en" sz="16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600" b="1">
              <a:solidFill>
                <a:schemeClr val="dk1"/>
              </a:solidFill>
              <a:latin typeface="Open Sans"/>
              <a:ea typeface="Open Sans"/>
              <a:cs typeface="Open Sans"/>
              <a:sym typeface="Open Sans"/>
            </a:endParaRPr>
          </a:p>
        </p:txBody>
      </p:sp>
      <p:grpSp>
        <p:nvGrpSpPr>
          <p:cNvPr id="489" name="Google Shape;489;p32"/>
          <p:cNvGrpSpPr/>
          <p:nvPr/>
        </p:nvGrpSpPr>
        <p:grpSpPr>
          <a:xfrm>
            <a:off x="8102437" y="161262"/>
            <a:ext cx="3622364" cy="390677"/>
            <a:chOff x="6076827" y="120946"/>
            <a:chExt cx="2716773" cy="293008"/>
          </a:xfrm>
        </p:grpSpPr>
        <p:cxnSp>
          <p:nvCxnSpPr>
            <p:cNvPr id="490" name="Google Shape;490;p32"/>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491" name="Google Shape;491;p32"/>
            <p:cNvGrpSpPr/>
            <p:nvPr/>
          </p:nvGrpSpPr>
          <p:grpSpPr>
            <a:xfrm>
              <a:off x="6076827" y="120946"/>
              <a:ext cx="1085372" cy="293008"/>
              <a:chOff x="9815424" y="2071794"/>
              <a:chExt cx="1575972" cy="425452"/>
            </a:xfrm>
          </p:grpSpPr>
          <p:sp>
            <p:nvSpPr>
              <p:cNvPr id="492" name="Google Shape;492;p32"/>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93" name="Google Shape;493;p32"/>
              <p:cNvGrpSpPr/>
              <p:nvPr/>
            </p:nvGrpSpPr>
            <p:grpSpPr>
              <a:xfrm>
                <a:off x="9815424" y="2081954"/>
                <a:ext cx="425047" cy="405130"/>
                <a:chOff x="11393374" y="2318175"/>
                <a:chExt cx="425047" cy="405130"/>
              </a:xfrm>
            </p:grpSpPr>
            <p:sp>
              <p:nvSpPr>
                <p:cNvPr id="494" name="Google Shape;494;p32"/>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32"/>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32"/>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32"/>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8" name="Google Shape;498;p32"/>
              <p:cNvGrpSpPr/>
              <p:nvPr/>
            </p:nvGrpSpPr>
            <p:grpSpPr>
              <a:xfrm>
                <a:off x="10467961" y="2082020"/>
                <a:ext cx="405000" cy="405000"/>
                <a:chOff x="12321813" y="2369188"/>
                <a:chExt cx="405000" cy="405000"/>
              </a:xfrm>
            </p:grpSpPr>
            <p:sp>
              <p:nvSpPr>
                <p:cNvPr id="499" name="Google Shape;499;p32"/>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32"/>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610705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01"/>
        <p:cNvGrpSpPr/>
        <p:nvPr/>
      </p:nvGrpSpPr>
      <p:grpSpPr>
        <a:xfrm>
          <a:off x="0" y="0"/>
          <a:ext cx="0" cy="0"/>
          <a:chOff x="0" y="0"/>
          <a:chExt cx="0" cy="0"/>
        </a:xfrm>
      </p:grpSpPr>
      <p:grpSp>
        <p:nvGrpSpPr>
          <p:cNvPr id="502" name="Google Shape;502;p33"/>
          <p:cNvGrpSpPr/>
          <p:nvPr/>
        </p:nvGrpSpPr>
        <p:grpSpPr>
          <a:xfrm>
            <a:off x="11334480" y="149596"/>
            <a:ext cx="390307" cy="3689959"/>
            <a:chOff x="8648210" y="218947"/>
            <a:chExt cx="292730" cy="2767469"/>
          </a:xfrm>
        </p:grpSpPr>
        <p:cxnSp>
          <p:nvCxnSpPr>
            <p:cNvPr id="503" name="Google Shape;503;p33"/>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504" name="Google Shape;504;p33"/>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05" name="Google Shape;505;p33"/>
            <p:cNvGrpSpPr/>
            <p:nvPr/>
          </p:nvGrpSpPr>
          <p:grpSpPr>
            <a:xfrm>
              <a:off x="8648210" y="1861583"/>
              <a:ext cx="292730" cy="279013"/>
              <a:chOff x="11393374" y="2318175"/>
              <a:chExt cx="425047" cy="405130"/>
            </a:xfrm>
          </p:grpSpPr>
          <p:sp>
            <p:nvSpPr>
              <p:cNvPr id="506" name="Google Shape;506;p33"/>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33"/>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33"/>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3"/>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33"/>
            <p:cNvGrpSpPr/>
            <p:nvPr/>
          </p:nvGrpSpPr>
          <p:grpSpPr>
            <a:xfrm>
              <a:off x="8655113" y="2277539"/>
              <a:ext cx="278924" cy="278923"/>
              <a:chOff x="12321813" y="2369188"/>
              <a:chExt cx="405000" cy="405000"/>
            </a:xfrm>
          </p:grpSpPr>
          <p:sp>
            <p:nvSpPr>
              <p:cNvPr id="511" name="Google Shape;511;p33"/>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3"/>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13" name="Google Shape;513;p33"/>
          <p:cNvGrpSpPr/>
          <p:nvPr/>
        </p:nvGrpSpPr>
        <p:grpSpPr>
          <a:xfrm>
            <a:off x="467213" y="149596"/>
            <a:ext cx="390307" cy="3689959"/>
            <a:chOff x="8648210" y="218947"/>
            <a:chExt cx="292730" cy="2767469"/>
          </a:xfrm>
        </p:grpSpPr>
        <p:cxnSp>
          <p:nvCxnSpPr>
            <p:cNvPr id="514" name="Google Shape;514;p33"/>
            <p:cNvCxnSpPr/>
            <p:nvPr/>
          </p:nvCxnSpPr>
          <p:spPr>
            <a:xfrm rot="5400000">
              <a:off x="8049672" y="963847"/>
              <a:ext cx="1489800" cy="0"/>
            </a:xfrm>
            <a:prstGeom prst="straightConnector1">
              <a:avLst/>
            </a:prstGeom>
            <a:noFill/>
            <a:ln w="19050" cap="flat" cmpd="sng">
              <a:solidFill>
                <a:schemeClr val="dk1"/>
              </a:solidFill>
              <a:prstDash val="solid"/>
              <a:round/>
              <a:headEnd type="none" w="med" len="med"/>
              <a:tailEnd type="none" w="med" len="med"/>
            </a:ln>
          </p:spPr>
        </p:cxnSp>
        <p:sp>
          <p:nvSpPr>
            <p:cNvPr id="515" name="Google Shape;515;p33"/>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16" name="Google Shape;516;p33"/>
            <p:cNvGrpSpPr/>
            <p:nvPr/>
          </p:nvGrpSpPr>
          <p:grpSpPr>
            <a:xfrm>
              <a:off x="8648210" y="1861583"/>
              <a:ext cx="292730" cy="279013"/>
              <a:chOff x="11393374" y="2318175"/>
              <a:chExt cx="425047" cy="405130"/>
            </a:xfrm>
          </p:grpSpPr>
          <p:sp>
            <p:nvSpPr>
              <p:cNvPr id="517" name="Google Shape;517;p33"/>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33"/>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3"/>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33"/>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1" name="Google Shape;521;p33"/>
            <p:cNvGrpSpPr/>
            <p:nvPr/>
          </p:nvGrpSpPr>
          <p:grpSpPr>
            <a:xfrm>
              <a:off x="8655113" y="2277539"/>
              <a:ext cx="278924" cy="278923"/>
              <a:chOff x="12321813" y="2369188"/>
              <a:chExt cx="405000" cy="405000"/>
            </a:xfrm>
          </p:grpSpPr>
          <p:sp>
            <p:nvSpPr>
              <p:cNvPr id="522" name="Google Shape;522;p33"/>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33"/>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9476357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24"/>
        <p:cNvGrpSpPr/>
        <p:nvPr/>
      </p:nvGrpSpPr>
      <p:grpSpPr>
        <a:xfrm>
          <a:off x="0" y="0"/>
          <a:ext cx="0" cy="0"/>
          <a:chOff x="0" y="0"/>
          <a:chExt cx="0" cy="0"/>
        </a:xfrm>
      </p:grpSpPr>
      <p:grpSp>
        <p:nvGrpSpPr>
          <p:cNvPr id="525" name="Google Shape;525;p34"/>
          <p:cNvGrpSpPr/>
          <p:nvPr/>
        </p:nvGrpSpPr>
        <p:grpSpPr>
          <a:xfrm>
            <a:off x="465239" y="6311595"/>
            <a:ext cx="3628200" cy="390677"/>
            <a:chOff x="353000" y="139243"/>
            <a:chExt cx="2721150" cy="293008"/>
          </a:xfrm>
        </p:grpSpPr>
        <p:cxnSp>
          <p:nvCxnSpPr>
            <p:cNvPr id="526" name="Google Shape;526;p34"/>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527" name="Google Shape;527;p34"/>
            <p:cNvGrpSpPr/>
            <p:nvPr/>
          </p:nvGrpSpPr>
          <p:grpSpPr>
            <a:xfrm>
              <a:off x="1988777" y="139243"/>
              <a:ext cx="1085372" cy="293008"/>
              <a:chOff x="9815424" y="2071794"/>
              <a:chExt cx="1575972" cy="425452"/>
            </a:xfrm>
          </p:grpSpPr>
          <p:sp>
            <p:nvSpPr>
              <p:cNvPr id="528" name="Google Shape;528;p34"/>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29" name="Google Shape;529;p34"/>
              <p:cNvGrpSpPr/>
              <p:nvPr/>
            </p:nvGrpSpPr>
            <p:grpSpPr>
              <a:xfrm>
                <a:off x="9815424" y="2081954"/>
                <a:ext cx="425047" cy="405130"/>
                <a:chOff x="11393374" y="2318175"/>
                <a:chExt cx="425047" cy="405130"/>
              </a:xfrm>
            </p:grpSpPr>
            <p:sp>
              <p:nvSpPr>
                <p:cNvPr id="530" name="Google Shape;530;p34"/>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4"/>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4"/>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4"/>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34"/>
              <p:cNvGrpSpPr/>
              <p:nvPr/>
            </p:nvGrpSpPr>
            <p:grpSpPr>
              <a:xfrm>
                <a:off x="10467961" y="2082020"/>
                <a:ext cx="405000" cy="405000"/>
                <a:chOff x="12321813" y="2369188"/>
                <a:chExt cx="405000" cy="405000"/>
              </a:xfrm>
            </p:grpSpPr>
            <p:sp>
              <p:nvSpPr>
                <p:cNvPr id="535" name="Google Shape;535;p34"/>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4"/>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537" name="Google Shape;537;p34"/>
          <p:cNvGrpSpPr/>
          <p:nvPr/>
        </p:nvGrpSpPr>
        <p:grpSpPr>
          <a:xfrm>
            <a:off x="470667" y="161262"/>
            <a:ext cx="3628200" cy="390677"/>
            <a:chOff x="353000" y="139243"/>
            <a:chExt cx="2721150" cy="293008"/>
          </a:xfrm>
        </p:grpSpPr>
        <p:cxnSp>
          <p:nvCxnSpPr>
            <p:cNvPr id="538" name="Google Shape;538;p34"/>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539" name="Google Shape;539;p34"/>
            <p:cNvGrpSpPr/>
            <p:nvPr/>
          </p:nvGrpSpPr>
          <p:grpSpPr>
            <a:xfrm>
              <a:off x="1988777" y="139243"/>
              <a:ext cx="1085372" cy="293008"/>
              <a:chOff x="9815424" y="2071794"/>
              <a:chExt cx="1575972" cy="425452"/>
            </a:xfrm>
          </p:grpSpPr>
          <p:sp>
            <p:nvSpPr>
              <p:cNvPr id="540" name="Google Shape;540;p34"/>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1" name="Google Shape;541;p34"/>
              <p:cNvGrpSpPr/>
              <p:nvPr/>
            </p:nvGrpSpPr>
            <p:grpSpPr>
              <a:xfrm>
                <a:off x="9815424" y="2081954"/>
                <a:ext cx="425047" cy="405130"/>
                <a:chOff x="11393374" y="2318175"/>
                <a:chExt cx="425047" cy="405130"/>
              </a:xfrm>
            </p:grpSpPr>
            <p:sp>
              <p:nvSpPr>
                <p:cNvPr id="542" name="Google Shape;542;p34"/>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4"/>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4"/>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4"/>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6" name="Google Shape;546;p34"/>
              <p:cNvGrpSpPr/>
              <p:nvPr/>
            </p:nvGrpSpPr>
            <p:grpSpPr>
              <a:xfrm>
                <a:off x="10467961" y="2082020"/>
                <a:ext cx="405000" cy="405000"/>
                <a:chOff x="12321813" y="2369188"/>
                <a:chExt cx="405000" cy="405000"/>
              </a:xfrm>
            </p:grpSpPr>
            <p:sp>
              <p:nvSpPr>
                <p:cNvPr id="547" name="Google Shape;547;p34"/>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4"/>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925959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49"/>
        <p:cNvGrpSpPr/>
        <p:nvPr/>
      </p:nvGrpSpPr>
      <p:grpSpPr>
        <a:xfrm>
          <a:off x="0" y="0"/>
          <a:ext cx="0" cy="0"/>
          <a:chOff x="0" y="0"/>
          <a:chExt cx="0" cy="0"/>
        </a:xfrm>
      </p:grpSpPr>
      <p:grpSp>
        <p:nvGrpSpPr>
          <p:cNvPr id="550" name="Google Shape;550;p35"/>
          <p:cNvGrpSpPr/>
          <p:nvPr/>
        </p:nvGrpSpPr>
        <p:grpSpPr>
          <a:xfrm>
            <a:off x="470667" y="161262"/>
            <a:ext cx="3628200" cy="390677"/>
            <a:chOff x="353000" y="139243"/>
            <a:chExt cx="2721150" cy="293008"/>
          </a:xfrm>
        </p:grpSpPr>
        <p:cxnSp>
          <p:nvCxnSpPr>
            <p:cNvPr id="551" name="Google Shape;551;p35"/>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552" name="Google Shape;552;p35"/>
            <p:cNvGrpSpPr/>
            <p:nvPr/>
          </p:nvGrpSpPr>
          <p:grpSpPr>
            <a:xfrm>
              <a:off x="1988777" y="139243"/>
              <a:ext cx="1085372" cy="293008"/>
              <a:chOff x="9815424" y="2071794"/>
              <a:chExt cx="1575972" cy="425452"/>
            </a:xfrm>
          </p:grpSpPr>
          <p:sp>
            <p:nvSpPr>
              <p:cNvPr id="553" name="Google Shape;553;p35"/>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4" name="Google Shape;554;p35"/>
              <p:cNvGrpSpPr/>
              <p:nvPr/>
            </p:nvGrpSpPr>
            <p:grpSpPr>
              <a:xfrm>
                <a:off x="9815424" y="2081954"/>
                <a:ext cx="425047" cy="405130"/>
                <a:chOff x="11393374" y="2318175"/>
                <a:chExt cx="425047" cy="405130"/>
              </a:xfrm>
            </p:grpSpPr>
            <p:sp>
              <p:nvSpPr>
                <p:cNvPr id="555" name="Google Shape;555;p35"/>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5"/>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5"/>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5"/>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9" name="Google Shape;559;p35"/>
              <p:cNvGrpSpPr/>
              <p:nvPr/>
            </p:nvGrpSpPr>
            <p:grpSpPr>
              <a:xfrm>
                <a:off x="10467961" y="2082020"/>
                <a:ext cx="405000" cy="405000"/>
                <a:chOff x="12321813" y="2369188"/>
                <a:chExt cx="405000" cy="405000"/>
              </a:xfrm>
            </p:grpSpPr>
            <p:sp>
              <p:nvSpPr>
                <p:cNvPr id="560" name="Google Shape;560;p35"/>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5"/>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562" name="Google Shape;562;p35"/>
          <p:cNvGrpSpPr/>
          <p:nvPr/>
        </p:nvGrpSpPr>
        <p:grpSpPr>
          <a:xfrm>
            <a:off x="8102437" y="6317728"/>
            <a:ext cx="3622364" cy="390677"/>
            <a:chOff x="6076827" y="120946"/>
            <a:chExt cx="2716773" cy="293008"/>
          </a:xfrm>
        </p:grpSpPr>
        <p:cxnSp>
          <p:nvCxnSpPr>
            <p:cNvPr id="563" name="Google Shape;563;p35"/>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564" name="Google Shape;564;p35"/>
            <p:cNvGrpSpPr/>
            <p:nvPr/>
          </p:nvGrpSpPr>
          <p:grpSpPr>
            <a:xfrm>
              <a:off x="6076827" y="120946"/>
              <a:ext cx="1085372" cy="293008"/>
              <a:chOff x="9815424" y="2071794"/>
              <a:chExt cx="1575972" cy="425452"/>
            </a:xfrm>
          </p:grpSpPr>
          <p:sp>
            <p:nvSpPr>
              <p:cNvPr id="565" name="Google Shape;565;p35"/>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66" name="Google Shape;566;p35"/>
              <p:cNvGrpSpPr/>
              <p:nvPr/>
            </p:nvGrpSpPr>
            <p:grpSpPr>
              <a:xfrm>
                <a:off x="9815424" y="2081954"/>
                <a:ext cx="425047" cy="405130"/>
                <a:chOff x="11393374" y="2318175"/>
                <a:chExt cx="425047" cy="405130"/>
              </a:xfrm>
            </p:grpSpPr>
            <p:sp>
              <p:nvSpPr>
                <p:cNvPr id="567" name="Google Shape;567;p35"/>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5"/>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5"/>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5"/>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35"/>
              <p:cNvGrpSpPr/>
              <p:nvPr/>
            </p:nvGrpSpPr>
            <p:grpSpPr>
              <a:xfrm>
                <a:off x="10467961" y="2082020"/>
                <a:ext cx="405000" cy="405000"/>
                <a:chOff x="12321813" y="2369188"/>
                <a:chExt cx="405000" cy="405000"/>
              </a:xfrm>
            </p:grpSpPr>
            <p:sp>
              <p:nvSpPr>
                <p:cNvPr id="572" name="Google Shape;572;p35"/>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5"/>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992218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C7F9-3910-2C23-A589-DA0DD3A28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81173B-52FC-6D13-0D36-1237102C3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FCB291-54C5-2EE8-25AE-BD79FE1F603F}"/>
              </a:ext>
            </a:extLst>
          </p:cNvPr>
          <p:cNvSpPr>
            <a:spLocks noGrp="1"/>
          </p:cNvSpPr>
          <p:nvPr>
            <p:ph type="dt" sz="half" idx="10"/>
          </p:nvPr>
        </p:nvSpPr>
        <p:spPr/>
        <p:txBody>
          <a:bodyPr/>
          <a:lstStyle/>
          <a:p>
            <a:fld id="{FBCFB565-3286-4093-9FE5-E435DD4FBC15}" type="datetimeFigureOut">
              <a:rPr lang="en-IN" smtClean="0"/>
              <a:t>27-12-2023</a:t>
            </a:fld>
            <a:endParaRPr lang="en-IN"/>
          </a:p>
        </p:txBody>
      </p:sp>
      <p:sp>
        <p:nvSpPr>
          <p:cNvPr id="5" name="Footer Placeholder 4">
            <a:extLst>
              <a:ext uri="{FF2B5EF4-FFF2-40B4-BE49-F238E27FC236}">
                <a16:creationId xmlns:a16="http://schemas.microsoft.com/office/drawing/2014/main" id="{2228C8D3-8361-A87C-DF01-29F0061F5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93D10-5C7E-310F-1390-6FA6DB187E76}"/>
              </a:ext>
            </a:extLst>
          </p:cNvPr>
          <p:cNvSpPr>
            <a:spLocks noGrp="1"/>
          </p:cNvSpPr>
          <p:nvPr>
            <p:ph type="sldNum" sz="quarter" idx="12"/>
          </p:nvPr>
        </p:nvSpPr>
        <p:spPr/>
        <p:txBody>
          <a:bodyPr/>
          <a:lstStyle/>
          <a:p>
            <a:fld id="{8FD15898-5DA0-4398-BE9E-4A5FA90DFA7D}" type="slidenum">
              <a:rPr lang="en-IN" smtClean="0"/>
              <a:t>‹#›</a:t>
            </a:fld>
            <a:endParaRPr lang="en-IN"/>
          </a:p>
        </p:txBody>
      </p:sp>
    </p:spTree>
    <p:extLst>
      <p:ext uri="{BB962C8B-B14F-4D97-AF65-F5344CB8AC3E}">
        <p14:creationId xmlns:p14="http://schemas.microsoft.com/office/powerpoint/2010/main" val="1807621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77"/>
        <p:cNvGrpSpPr/>
        <p:nvPr/>
      </p:nvGrpSpPr>
      <p:grpSpPr>
        <a:xfrm>
          <a:off x="0" y="0"/>
          <a:ext cx="0" cy="0"/>
          <a:chOff x="0" y="0"/>
          <a:chExt cx="0" cy="0"/>
        </a:xfrm>
      </p:grpSpPr>
    </p:spTree>
    <p:extLst>
      <p:ext uri="{BB962C8B-B14F-4D97-AF65-F5344CB8AC3E}">
        <p14:creationId xmlns:p14="http://schemas.microsoft.com/office/powerpoint/2010/main" val="42036299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578"/>
        <p:cNvGrpSpPr/>
        <p:nvPr/>
      </p:nvGrpSpPr>
      <p:grpSpPr>
        <a:xfrm>
          <a:off x="0" y="0"/>
          <a:ext cx="0" cy="0"/>
          <a:chOff x="0" y="0"/>
          <a:chExt cx="0" cy="0"/>
        </a:xfrm>
      </p:grpSpPr>
      <p:sp>
        <p:nvSpPr>
          <p:cNvPr id="579" name="Google Shape;579;p38"/>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3674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4"/>
        <p:cNvGrpSpPr/>
        <p:nvPr/>
      </p:nvGrpSpPr>
      <p:grpSpPr>
        <a:xfrm>
          <a:off x="0" y="0"/>
          <a:ext cx="0" cy="0"/>
          <a:chOff x="0" y="0"/>
          <a:chExt cx="0" cy="0"/>
        </a:xfrm>
      </p:grpSpPr>
      <p:sp>
        <p:nvSpPr>
          <p:cNvPr id="55" name="Google Shape;55;p5"/>
          <p:cNvSpPr txBox="1">
            <a:spLocks noGrp="1"/>
          </p:cNvSpPr>
          <p:nvPr>
            <p:ph type="subTitle" idx="1"/>
          </p:nvPr>
        </p:nvSpPr>
        <p:spPr>
          <a:xfrm>
            <a:off x="2555784" y="4811519"/>
            <a:ext cx="3061200" cy="572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56" name="Google Shape;56;p5"/>
          <p:cNvSpPr txBox="1">
            <a:spLocks noGrp="1"/>
          </p:cNvSpPr>
          <p:nvPr>
            <p:ph type="subTitle" idx="2"/>
          </p:nvPr>
        </p:nvSpPr>
        <p:spPr>
          <a:xfrm>
            <a:off x="6575017" y="4811519"/>
            <a:ext cx="3061200" cy="572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933"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57" name="Google Shape;57;p5"/>
          <p:cNvSpPr txBox="1">
            <a:spLocks noGrp="1"/>
          </p:cNvSpPr>
          <p:nvPr>
            <p:ph type="subTitle" idx="3"/>
          </p:nvPr>
        </p:nvSpPr>
        <p:spPr>
          <a:xfrm>
            <a:off x="2555784" y="5381067"/>
            <a:ext cx="3061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8" name="Google Shape;58;p5"/>
          <p:cNvSpPr txBox="1">
            <a:spLocks noGrp="1"/>
          </p:cNvSpPr>
          <p:nvPr>
            <p:ph type="subTitle" idx="4"/>
          </p:nvPr>
        </p:nvSpPr>
        <p:spPr>
          <a:xfrm>
            <a:off x="6575017" y="5381067"/>
            <a:ext cx="3061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60" name="Google Shape;60;p5"/>
          <p:cNvGrpSpPr/>
          <p:nvPr/>
        </p:nvGrpSpPr>
        <p:grpSpPr>
          <a:xfrm>
            <a:off x="470667" y="161262"/>
            <a:ext cx="3628200" cy="390677"/>
            <a:chOff x="353000" y="139243"/>
            <a:chExt cx="2721150" cy="293008"/>
          </a:xfrm>
        </p:grpSpPr>
        <p:cxnSp>
          <p:nvCxnSpPr>
            <p:cNvPr id="61" name="Google Shape;61;p5"/>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62" name="Google Shape;62;p5"/>
            <p:cNvGrpSpPr/>
            <p:nvPr/>
          </p:nvGrpSpPr>
          <p:grpSpPr>
            <a:xfrm>
              <a:off x="1988777" y="139243"/>
              <a:ext cx="1085372" cy="293008"/>
              <a:chOff x="9815424" y="2071794"/>
              <a:chExt cx="1575972" cy="425452"/>
            </a:xfrm>
          </p:grpSpPr>
          <p:sp>
            <p:nvSpPr>
              <p:cNvPr id="63" name="Google Shape;63;p5"/>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 name="Google Shape;64;p5"/>
              <p:cNvGrpSpPr/>
              <p:nvPr/>
            </p:nvGrpSpPr>
            <p:grpSpPr>
              <a:xfrm>
                <a:off x="9815424" y="2081954"/>
                <a:ext cx="425047" cy="405130"/>
                <a:chOff x="11393374" y="2318175"/>
                <a:chExt cx="425047" cy="405130"/>
              </a:xfrm>
            </p:grpSpPr>
            <p:sp>
              <p:nvSpPr>
                <p:cNvPr id="65" name="Google Shape;65;p5"/>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 name="Google Shape;69;p5"/>
              <p:cNvGrpSpPr/>
              <p:nvPr/>
            </p:nvGrpSpPr>
            <p:grpSpPr>
              <a:xfrm>
                <a:off x="10467961" y="2082020"/>
                <a:ext cx="405000" cy="405000"/>
                <a:chOff x="12321813" y="2369188"/>
                <a:chExt cx="405000" cy="405000"/>
              </a:xfrm>
            </p:grpSpPr>
            <p:sp>
              <p:nvSpPr>
                <p:cNvPr id="70" name="Google Shape;70;p5"/>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5"/>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52033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2"/>
        <p:cNvGrpSpPr/>
        <p:nvPr/>
      </p:nvGrpSpPr>
      <p:grpSpPr>
        <a:xfrm>
          <a:off x="0" y="0"/>
          <a:ext cx="0" cy="0"/>
          <a:chOff x="0" y="0"/>
          <a:chExt cx="0" cy="0"/>
        </a:xfrm>
      </p:grpSpPr>
      <p:sp>
        <p:nvSpPr>
          <p:cNvPr id="73" name="Google Shape;73;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74" name="Google Shape;74;p6"/>
          <p:cNvGrpSpPr/>
          <p:nvPr/>
        </p:nvGrpSpPr>
        <p:grpSpPr>
          <a:xfrm>
            <a:off x="8102437" y="161262"/>
            <a:ext cx="3622364" cy="390677"/>
            <a:chOff x="6076827" y="120946"/>
            <a:chExt cx="2716773" cy="293008"/>
          </a:xfrm>
        </p:grpSpPr>
        <p:cxnSp>
          <p:nvCxnSpPr>
            <p:cNvPr id="75" name="Google Shape;75;p6"/>
            <p:cNvCxnSpPr/>
            <p:nvPr/>
          </p:nvCxnSpPr>
          <p:spPr>
            <a:xfrm>
              <a:off x="7303800" y="267453"/>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76" name="Google Shape;76;p6"/>
            <p:cNvGrpSpPr/>
            <p:nvPr/>
          </p:nvGrpSpPr>
          <p:grpSpPr>
            <a:xfrm>
              <a:off x="6076827" y="120946"/>
              <a:ext cx="1085372" cy="293008"/>
              <a:chOff x="9815424" y="2071794"/>
              <a:chExt cx="1575972" cy="425452"/>
            </a:xfrm>
          </p:grpSpPr>
          <p:sp>
            <p:nvSpPr>
              <p:cNvPr id="77" name="Google Shape;77;p6"/>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8" name="Google Shape;78;p6"/>
              <p:cNvGrpSpPr/>
              <p:nvPr/>
            </p:nvGrpSpPr>
            <p:grpSpPr>
              <a:xfrm>
                <a:off x="9815424" y="2081954"/>
                <a:ext cx="425047" cy="405130"/>
                <a:chOff x="11393374" y="2318175"/>
                <a:chExt cx="425047" cy="405130"/>
              </a:xfrm>
            </p:grpSpPr>
            <p:sp>
              <p:nvSpPr>
                <p:cNvPr id="79" name="Google Shape;79;p6"/>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6"/>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6"/>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6"/>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 name="Google Shape;83;p6"/>
              <p:cNvGrpSpPr/>
              <p:nvPr/>
            </p:nvGrpSpPr>
            <p:grpSpPr>
              <a:xfrm>
                <a:off x="10467961" y="2082020"/>
                <a:ext cx="405000" cy="405000"/>
                <a:chOff x="12321813" y="2369188"/>
                <a:chExt cx="405000" cy="405000"/>
              </a:xfrm>
            </p:grpSpPr>
            <p:sp>
              <p:nvSpPr>
                <p:cNvPr id="84" name="Google Shape;84;p6"/>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6"/>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29053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960000" y="1547533"/>
            <a:ext cx="4664000" cy="223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88" name="Google Shape;88;p7"/>
          <p:cNvSpPr txBox="1">
            <a:spLocks noGrp="1"/>
          </p:cNvSpPr>
          <p:nvPr>
            <p:ph type="body" idx="1"/>
          </p:nvPr>
        </p:nvSpPr>
        <p:spPr>
          <a:xfrm>
            <a:off x="960000" y="3913267"/>
            <a:ext cx="4664000" cy="139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
        <p:nvSpPr>
          <p:cNvPr id="89" name="Google Shape;89;p7"/>
          <p:cNvSpPr>
            <a:spLocks noGrp="1"/>
          </p:cNvSpPr>
          <p:nvPr>
            <p:ph type="pic" idx="2"/>
          </p:nvPr>
        </p:nvSpPr>
        <p:spPr>
          <a:xfrm>
            <a:off x="6304100" y="1097267"/>
            <a:ext cx="4664000" cy="4664000"/>
          </a:xfrm>
          <a:prstGeom prst="rect">
            <a:avLst/>
          </a:prstGeom>
          <a:noFill/>
          <a:ln>
            <a:noFill/>
          </a:ln>
        </p:spPr>
      </p:sp>
      <p:grpSp>
        <p:nvGrpSpPr>
          <p:cNvPr id="90" name="Google Shape;90;p7"/>
          <p:cNvGrpSpPr/>
          <p:nvPr/>
        </p:nvGrpSpPr>
        <p:grpSpPr>
          <a:xfrm>
            <a:off x="470667" y="161262"/>
            <a:ext cx="3628200" cy="390677"/>
            <a:chOff x="353000" y="139243"/>
            <a:chExt cx="2721150" cy="293008"/>
          </a:xfrm>
        </p:grpSpPr>
        <p:cxnSp>
          <p:nvCxnSpPr>
            <p:cNvPr id="91" name="Google Shape;91;p7"/>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92" name="Google Shape;92;p7"/>
            <p:cNvGrpSpPr/>
            <p:nvPr/>
          </p:nvGrpSpPr>
          <p:grpSpPr>
            <a:xfrm>
              <a:off x="1988777" y="139243"/>
              <a:ext cx="1085372" cy="293008"/>
              <a:chOff x="9815424" y="2071794"/>
              <a:chExt cx="1575972" cy="425452"/>
            </a:xfrm>
          </p:grpSpPr>
          <p:sp>
            <p:nvSpPr>
              <p:cNvPr id="93" name="Google Shape;93;p7"/>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4" name="Google Shape;94;p7"/>
              <p:cNvGrpSpPr/>
              <p:nvPr/>
            </p:nvGrpSpPr>
            <p:grpSpPr>
              <a:xfrm>
                <a:off x="9815424" y="2081954"/>
                <a:ext cx="425047" cy="405130"/>
                <a:chOff x="11393374" y="2318175"/>
                <a:chExt cx="425047" cy="405130"/>
              </a:xfrm>
            </p:grpSpPr>
            <p:sp>
              <p:nvSpPr>
                <p:cNvPr id="95" name="Google Shape;95;p7"/>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7"/>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7"/>
              <p:cNvGrpSpPr/>
              <p:nvPr/>
            </p:nvGrpSpPr>
            <p:grpSpPr>
              <a:xfrm>
                <a:off x="10467961" y="2082020"/>
                <a:ext cx="405000" cy="405000"/>
                <a:chOff x="12321813" y="2369188"/>
                <a:chExt cx="405000" cy="405000"/>
              </a:xfrm>
            </p:grpSpPr>
            <p:sp>
              <p:nvSpPr>
                <p:cNvPr id="100" name="Google Shape;100;p7"/>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7"/>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1481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1493533" y="1742800"/>
            <a:ext cx="9204800" cy="337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10666">
                <a:solidFill>
                  <a:schemeClr val="lt1"/>
                </a:solidFill>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grpSp>
        <p:nvGrpSpPr>
          <p:cNvPr id="104" name="Google Shape;104;p8"/>
          <p:cNvGrpSpPr/>
          <p:nvPr/>
        </p:nvGrpSpPr>
        <p:grpSpPr>
          <a:xfrm>
            <a:off x="467213" y="149596"/>
            <a:ext cx="390307" cy="3689959"/>
            <a:chOff x="8648210" y="218947"/>
            <a:chExt cx="292730" cy="2767469"/>
          </a:xfrm>
        </p:grpSpPr>
        <p:cxnSp>
          <p:nvCxnSpPr>
            <p:cNvPr id="105" name="Google Shape;105;p8"/>
            <p:cNvCxnSpPr/>
            <p:nvPr/>
          </p:nvCxnSpPr>
          <p:spPr>
            <a:xfrm rot="5400000">
              <a:off x="8049672" y="963847"/>
              <a:ext cx="1489800" cy="0"/>
            </a:xfrm>
            <a:prstGeom prst="straightConnector1">
              <a:avLst/>
            </a:prstGeom>
            <a:noFill/>
            <a:ln w="19050" cap="flat" cmpd="sng">
              <a:solidFill>
                <a:schemeClr val="lt1"/>
              </a:solidFill>
              <a:prstDash val="solid"/>
              <a:round/>
              <a:headEnd type="none" w="med" len="med"/>
              <a:tailEnd type="none" w="med" len="med"/>
            </a:ln>
          </p:spPr>
        </p:cxnSp>
        <p:sp>
          <p:nvSpPr>
            <p:cNvPr id="106" name="Google Shape;106;p8"/>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7" name="Google Shape;107;p8"/>
            <p:cNvGrpSpPr/>
            <p:nvPr/>
          </p:nvGrpSpPr>
          <p:grpSpPr>
            <a:xfrm>
              <a:off x="8648210" y="1861583"/>
              <a:ext cx="292730" cy="279013"/>
              <a:chOff x="11393374" y="2318175"/>
              <a:chExt cx="425047" cy="405130"/>
            </a:xfrm>
          </p:grpSpPr>
          <p:sp>
            <p:nvSpPr>
              <p:cNvPr id="108" name="Google Shape;108;p8"/>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8"/>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8"/>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8"/>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8"/>
            <p:cNvGrpSpPr/>
            <p:nvPr/>
          </p:nvGrpSpPr>
          <p:grpSpPr>
            <a:xfrm>
              <a:off x="8655113" y="2277539"/>
              <a:ext cx="278924" cy="278923"/>
              <a:chOff x="12321813" y="2369188"/>
              <a:chExt cx="405000" cy="405000"/>
            </a:xfrm>
          </p:grpSpPr>
          <p:sp>
            <p:nvSpPr>
              <p:cNvPr id="113" name="Google Shape;113;p8"/>
              <p:cNvSpPr/>
              <p:nvPr/>
            </p:nvSpPr>
            <p:spPr>
              <a:xfrm>
                <a:off x="12321813" y="2369188"/>
                <a:ext cx="405000" cy="405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8"/>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91343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2271717" y="1526985"/>
            <a:ext cx="764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17" name="Google Shape;117;p9"/>
          <p:cNvSpPr txBox="1">
            <a:spLocks noGrp="1"/>
          </p:cNvSpPr>
          <p:nvPr>
            <p:ph type="subTitle" idx="1"/>
          </p:nvPr>
        </p:nvSpPr>
        <p:spPr>
          <a:xfrm>
            <a:off x="2271884" y="3106985"/>
            <a:ext cx="7648400" cy="1902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1400"/>
              <a:buNone/>
              <a:defRPr sz="2133">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118" name="Google Shape;118;p9"/>
          <p:cNvGrpSpPr/>
          <p:nvPr/>
        </p:nvGrpSpPr>
        <p:grpSpPr>
          <a:xfrm>
            <a:off x="465239" y="6311595"/>
            <a:ext cx="3628200" cy="390677"/>
            <a:chOff x="353000" y="139243"/>
            <a:chExt cx="2721150" cy="293008"/>
          </a:xfrm>
        </p:grpSpPr>
        <p:cxnSp>
          <p:nvCxnSpPr>
            <p:cNvPr id="119" name="Google Shape;119;p9"/>
            <p:cNvCxnSpPr/>
            <p:nvPr/>
          </p:nvCxnSpPr>
          <p:spPr>
            <a:xfrm>
              <a:off x="353000" y="285750"/>
              <a:ext cx="1489800" cy="0"/>
            </a:xfrm>
            <a:prstGeom prst="straightConnector1">
              <a:avLst/>
            </a:prstGeom>
            <a:noFill/>
            <a:ln w="19050" cap="flat" cmpd="sng">
              <a:solidFill>
                <a:schemeClr val="dk1"/>
              </a:solidFill>
              <a:prstDash val="solid"/>
              <a:round/>
              <a:headEnd type="none" w="med" len="med"/>
              <a:tailEnd type="none" w="med" len="med"/>
            </a:ln>
          </p:spPr>
        </p:cxnSp>
        <p:grpSp>
          <p:nvGrpSpPr>
            <p:cNvPr id="120" name="Google Shape;120;p9"/>
            <p:cNvGrpSpPr/>
            <p:nvPr/>
          </p:nvGrpSpPr>
          <p:grpSpPr>
            <a:xfrm>
              <a:off x="1988777" y="139243"/>
              <a:ext cx="1085372" cy="293008"/>
              <a:chOff x="9815424" y="2071794"/>
              <a:chExt cx="1575972" cy="425452"/>
            </a:xfrm>
          </p:grpSpPr>
          <p:sp>
            <p:nvSpPr>
              <p:cNvPr id="121" name="Google Shape;121;p9"/>
              <p:cNvSpPr/>
              <p:nvPr/>
            </p:nvSpPr>
            <p:spPr>
              <a:xfrm>
                <a:off x="11100450" y="2071794"/>
                <a:ext cx="290946" cy="425452"/>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2" name="Google Shape;122;p9"/>
              <p:cNvGrpSpPr/>
              <p:nvPr/>
            </p:nvGrpSpPr>
            <p:grpSpPr>
              <a:xfrm>
                <a:off x="9815424" y="2081954"/>
                <a:ext cx="425047" cy="405130"/>
                <a:chOff x="11393374" y="2318175"/>
                <a:chExt cx="425047" cy="405130"/>
              </a:xfrm>
            </p:grpSpPr>
            <p:sp>
              <p:nvSpPr>
                <p:cNvPr id="123" name="Google Shape;123;p9"/>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9"/>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9"/>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9"/>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 name="Google Shape;127;p9"/>
              <p:cNvGrpSpPr/>
              <p:nvPr/>
            </p:nvGrpSpPr>
            <p:grpSpPr>
              <a:xfrm>
                <a:off x="10467961" y="2082020"/>
                <a:ext cx="405000" cy="405000"/>
                <a:chOff x="12321813" y="2369188"/>
                <a:chExt cx="405000" cy="405000"/>
              </a:xfrm>
            </p:grpSpPr>
            <p:sp>
              <p:nvSpPr>
                <p:cNvPr id="128" name="Google Shape;128;p9"/>
                <p:cNvSpPr/>
                <p:nvPr/>
              </p:nvSpPr>
              <p:spPr>
                <a:xfrm>
                  <a:off x="12321813" y="2369188"/>
                  <a:ext cx="405000" cy="405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9"/>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01422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960000" y="4468267"/>
            <a:ext cx="6192400" cy="16764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300"/>
              <a:buNone/>
              <a:defRPr>
                <a:solidFill>
                  <a:schemeClr val="lt1"/>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en-US"/>
              <a:t>Click to edit Master title style</a:t>
            </a:r>
            <a:endParaRPr/>
          </a:p>
        </p:txBody>
      </p:sp>
      <p:grpSp>
        <p:nvGrpSpPr>
          <p:cNvPr id="132" name="Google Shape;132;p10"/>
          <p:cNvGrpSpPr/>
          <p:nvPr/>
        </p:nvGrpSpPr>
        <p:grpSpPr>
          <a:xfrm>
            <a:off x="11334480" y="149596"/>
            <a:ext cx="390307" cy="3689959"/>
            <a:chOff x="8648210" y="218947"/>
            <a:chExt cx="292730" cy="2767469"/>
          </a:xfrm>
        </p:grpSpPr>
        <p:cxnSp>
          <p:nvCxnSpPr>
            <p:cNvPr id="133" name="Google Shape;133;p10"/>
            <p:cNvCxnSpPr/>
            <p:nvPr/>
          </p:nvCxnSpPr>
          <p:spPr>
            <a:xfrm rot="5400000">
              <a:off x="8049672" y="963847"/>
              <a:ext cx="1489800" cy="0"/>
            </a:xfrm>
            <a:prstGeom prst="straightConnector1">
              <a:avLst/>
            </a:prstGeom>
            <a:noFill/>
            <a:ln w="19050" cap="flat" cmpd="sng">
              <a:solidFill>
                <a:schemeClr val="lt1"/>
              </a:solidFill>
              <a:prstDash val="solid"/>
              <a:round/>
              <a:headEnd type="none" w="med" len="med"/>
              <a:tailEnd type="none" w="med" len="med"/>
            </a:ln>
          </p:spPr>
        </p:cxnSp>
        <p:sp>
          <p:nvSpPr>
            <p:cNvPr id="134" name="Google Shape;134;p10"/>
            <p:cNvSpPr/>
            <p:nvPr/>
          </p:nvSpPr>
          <p:spPr>
            <a:xfrm>
              <a:off x="8694388" y="2693405"/>
              <a:ext cx="200374" cy="293011"/>
            </a:xfrm>
            <a:custGeom>
              <a:avLst/>
              <a:gdLst/>
              <a:ahLst/>
              <a:cxnLst/>
              <a:rect l="l" t="t" r="r" b="b"/>
              <a:pathLst>
                <a:path w="2418" h="3536" extrusionOk="0">
                  <a:moveTo>
                    <a:pt x="1111" y="94"/>
                  </a:moveTo>
                  <a:lnTo>
                    <a:pt x="1535" y="107"/>
                  </a:lnTo>
                  <a:lnTo>
                    <a:pt x="1526" y="451"/>
                  </a:lnTo>
                  <a:cubicBezTo>
                    <a:pt x="1526" y="475"/>
                    <a:pt x="1542" y="495"/>
                    <a:pt x="1566" y="495"/>
                  </a:cubicBezTo>
                  <a:cubicBezTo>
                    <a:pt x="1660" y="507"/>
                    <a:pt x="1754" y="527"/>
                    <a:pt x="1845" y="550"/>
                  </a:cubicBezTo>
                  <a:cubicBezTo>
                    <a:pt x="1997" y="585"/>
                    <a:pt x="2131" y="640"/>
                    <a:pt x="2249" y="703"/>
                  </a:cubicBezTo>
                  <a:lnTo>
                    <a:pt x="2006" y="1241"/>
                  </a:lnTo>
                  <a:cubicBezTo>
                    <a:pt x="2006" y="1237"/>
                    <a:pt x="2002" y="1237"/>
                    <a:pt x="1997" y="1233"/>
                  </a:cubicBezTo>
                  <a:cubicBezTo>
                    <a:pt x="1767" y="1115"/>
                    <a:pt x="1539" y="1052"/>
                    <a:pt x="1323" y="1045"/>
                  </a:cubicBezTo>
                  <a:lnTo>
                    <a:pt x="1280" y="1045"/>
                  </a:lnTo>
                  <a:cubicBezTo>
                    <a:pt x="1005" y="1048"/>
                    <a:pt x="943" y="1154"/>
                    <a:pt x="943" y="1241"/>
                  </a:cubicBezTo>
                  <a:cubicBezTo>
                    <a:pt x="938" y="1291"/>
                    <a:pt x="966" y="1335"/>
                    <a:pt x="1013" y="1370"/>
                  </a:cubicBezTo>
                  <a:cubicBezTo>
                    <a:pt x="1091" y="1425"/>
                    <a:pt x="1233" y="1456"/>
                    <a:pt x="1394" y="1496"/>
                  </a:cubicBezTo>
                  <a:cubicBezTo>
                    <a:pt x="1492" y="1516"/>
                    <a:pt x="1606" y="1543"/>
                    <a:pt x="1711" y="1574"/>
                  </a:cubicBezTo>
                  <a:cubicBezTo>
                    <a:pt x="2010" y="1668"/>
                    <a:pt x="2186" y="1793"/>
                    <a:pt x="2269" y="1974"/>
                  </a:cubicBezTo>
                  <a:cubicBezTo>
                    <a:pt x="2308" y="2061"/>
                    <a:pt x="2327" y="2163"/>
                    <a:pt x="2323" y="2273"/>
                  </a:cubicBezTo>
                  <a:cubicBezTo>
                    <a:pt x="2312" y="2680"/>
                    <a:pt x="2002" y="2967"/>
                    <a:pt x="1492" y="3041"/>
                  </a:cubicBezTo>
                  <a:cubicBezTo>
                    <a:pt x="1468" y="3046"/>
                    <a:pt x="1452" y="3065"/>
                    <a:pt x="1452" y="3084"/>
                  </a:cubicBezTo>
                  <a:lnTo>
                    <a:pt x="1441" y="3446"/>
                  </a:lnTo>
                  <a:lnTo>
                    <a:pt x="1017" y="3434"/>
                  </a:lnTo>
                  <a:lnTo>
                    <a:pt x="1025" y="3093"/>
                  </a:lnTo>
                  <a:cubicBezTo>
                    <a:pt x="1028" y="3069"/>
                    <a:pt x="1009" y="3050"/>
                    <a:pt x="985" y="3046"/>
                  </a:cubicBezTo>
                  <a:cubicBezTo>
                    <a:pt x="762" y="3026"/>
                    <a:pt x="538" y="2975"/>
                    <a:pt x="349" y="2905"/>
                  </a:cubicBezTo>
                  <a:cubicBezTo>
                    <a:pt x="255" y="2873"/>
                    <a:pt x="177" y="2834"/>
                    <a:pt x="106" y="2791"/>
                  </a:cubicBezTo>
                  <a:lnTo>
                    <a:pt x="365" y="2253"/>
                  </a:lnTo>
                  <a:cubicBezTo>
                    <a:pt x="510" y="2340"/>
                    <a:pt x="684" y="2405"/>
                    <a:pt x="856" y="2445"/>
                  </a:cubicBezTo>
                  <a:cubicBezTo>
                    <a:pt x="970" y="2472"/>
                    <a:pt x="1075" y="2488"/>
                    <a:pt x="1182" y="2492"/>
                  </a:cubicBezTo>
                  <a:cubicBezTo>
                    <a:pt x="1197" y="2493"/>
                    <a:pt x="1212" y="2493"/>
                    <a:pt x="1227" y="2493"/>
                  </a:cubicBezTo>
                  <a:cubicBezTo>
                    <a:pt x="1329" y="2493"/>
                    <a:pt x="1405" y="2481"/>
                    <a:pt x="1456" y="2457"/>
                  </a:cubicBezTo>
                  <a:cubicBezTo>
                    <a:pt x="1542" y="2422"/>
                    <a:pt x="1562" y="2363"/>
                    <a:pt x="1562" y="2320"/>
                  </a:cubicBezTo>
                  <a:cubicBezTo>
                    <a:pt x="1566" y="2166"/>
                    <a:pt x="1354" y="2112"/>
                    <a:pt x="1166" y="2068"/>
                  </a:cubicBezTo>
                  <a:lnTo>
                    <a:pt x="1103" y="2052"/>
                  </a:lnTo>
                  <a:cubicBezTo>
                    <a:pt x="911" y="2005"/>
                    <a:pt x="691" y="1954"/>
                    <a:pt x="514" y="1853"/>
                  </a:cubicBezTo>
                  <a:cubicBezTo>
                    <a:pt x="389" y="1782"/>
                    <a:pt x="302" y="1695"/>
                    <a:pt x="248" y="1590"/>
                  </a:cubicBezTo>
                  <a:cubicBezTo>
                    <a:pt x="201" y="1496"/>
                    <a:pt x="177" y="1386"/>
                    <a:pt x="181" y="1264"/>
                  </a:cubicBezTo>
                  <a:cubicBezTo>
                    <a:pt x="193" y="840"/>
                    <a:pt x="523" y="550"/>
                    <a:pt x="1060" y="491"/>
                  </a:cubicBezTo>
                  <a:cubicBezTo>
                    <a:pt x="1084" y="487"/>
                    <a:pt x="1099" y="467"/>
                    <a:pt x="1099" y="444"/>
                  </a:cubicBezTo>
                  <a:lnTo>
                    <a:pt x="1111" y="94"/>
                  </a:lnTo>
                  <a:close/>
                  <a:moveTo>
                    <a:pt x="1068" y="0"/>
                  </a:moveTo>
                  <a:cubicBezTo>
                    <a:pt x="1056" y="0"/>
                    <a:pt x="1044" y="4"/>
                    <a:pt x="1037" y="13"/>
                  </a:cubicBezTo>
                  <a:cubicBezTo>
                    <a:pt x="1028" y="20"/>
                    <a:pt x="1021" y="32"/>
                    <a:pt x="1021" y="44"/>
                  </a:cubicBezTo>
                  <a:lnTo>
                    <a:pt x="1013" y="404"/>
                  </a:lnTo>
                  <a:cubicBezTo>
                    <a:pt x="456" y="480"/>
                    <a:pt x="103" y="805"/>
                    <a:pt x="90" y="1260"/>
                  </a:cubicBezTo>
                  <a:cubicBezTo>
                    <a:pt x="87" y="1402"/>
                    <a:pt x="110" y="1527"/>
                    <a:pt x="166" y="1633"/>
                  </a:cubicBezTo>
                  <a:cubicBezTo>
                    <a:pt x="228" y="1751"/>
                    <a:pt x="326" y="1849"/>
                    <a:pt x="467" y="1931"/>
                  </a:cubicBezTo>
                  <a:cubicBezTo>
                    <a:pt x="655" y="2041"/>
                    <a:pt x="883" y="2092"/>
                    <a:pt x="1084" y="2139"/>
                  </a:cubicBezTo>
                  <a:lnTo>
                    <a:pt x="1142" y="2155"/>
                  </a:lnTo>
                  <a:cubicBezTo>
                    <a:pt x="1319" y="2198"/>
                    <a:pt x="1476" y="2241"/>
                    <a:pt x="1472" y="2316"/>
                  </a:cubicBezTo>
                  <a:cubicBezTo>
                    <a:pt x="1472" y="2335"/>
                    <a:pt x="1464" y="2358"/>
                    <a:pt x="1425" y="2374"/>
                  </a:cubicBezTo>
                  <a:cubicBezTo>
                    <a:pt x="1380" y="2392"/>
                    <a:pt x="1315" y="2402"/>
                    <a:pt x="1224" y="2402"/>
                  </a:cubicBezTo>
                  <a:cubicBezTo>
                    <a:pt x="1211" y="2402"/>
                    <a:pt x="1196" y="2402"/>
                    <a:pt x="1182" y="2402"/>
                  </a:cubicBezTo>
                  <a:cubicBezTo>
                    <a:pt x="1088" y="2398"/>
                    <a:pt x="985" y="2382"/>
                    <a:pt x="880" y="2358"/>
                  </a:cubicBezTo>
                  <a:cubicBezTo>
                    <a:pt x="695" y="2316"/>
                    <a:pt x="514" y="2241"/>
                    <a:pt x="369" y="2151"/>
                  </a:cubicBezTo>
                  <a:cubicBezTo>
                    <a:pt x="362" y="2146"/>
                    <a:pt x="355" y="2144"/>
                    <a:pt x="348" y="2144"/>
                  </a:cubicBezTo>
                  <a:cubicBezTo>
                    <a:pt x="343" y="2144"/>
                    <a:pt x="339" y="2145"/>
                    <a:pt x="334" y="2147"/>
                  </a:cubicBezTo>
                  <a:cubicBezTo>
                    <a:pt x="322" y="2147"/>
                    <a:pt x="311" y="2159"/>
                    <a:pt x="302" y="2170"/>
                  </a:cubicBezTo>
                  <a:lnTo>
                    <a:pt x="8" y="2791"/>
                  </a:lnTo>
                  <a:cubicBezTo>
                    <a:pt x="1" y="2810"/>
                    <a:pt x="8" y="2834"/>
                    <a:pt x="24" y="2845"/>
                  </a:cubicBezTo>
                  <a:cubicBezTo>
                    <a:pt x="106" y="2900"/>
                    <a:pt x="204" y="2947"/>
                    <a:pt x="314" y="2990"/>
                  </a:cubicBezTo>
                  <a:cubicBezTo>
                    <a:pt x="499" y="3057"/>
                    <a:pt x="718" y="3108"/>
                    <a:pt x="934" y="3132"/>
                  </a:cubicBezTo>
                  <a:lnTo>
                    <a:pt x="927" y="3477"/>
                  </a:lnTo>
                  <a:cubicBezTo>
                    <a:pt x="923" y="3488"/>
                    <a:pt x="930" y="3501"/>
                    <a:pt x="938" y="3508"/>
                  </a:cubicBezTo>
                  <a:cubicBezTo>
                    <a:pt x="946" y="3517"/>
                    <a:pt x="958" y="3524"/>
                    <a:pt x="970" y="3524"/>
                  </a:cubicBezTo>
                  <a:lnTo>
                    <a:pt x="1484" y="3536"/>
                  </a:lnTo>
                  <a:cubicBezTo>
                    <a:pt x="1495" y="3536"/>
                    <a:pt x="1508" y="3532"/>
                    <a:pt x="1515" y="3524"/>
                  </a:cubicBezTo>
                  <a:cubicBezTo>
                    <a:pt x="1523" y="3517"/>
                    <a:pt x="1531" y="3504"/>
                    <a:pt x="1531" y="3493"/>
                  </a:cubicBezTo>
                  <a:lnTo>
                    <a:pt x="1539" y="3124"/>
                  </a:lnTo>
                  <a:cubicBezTo>
                    <a:pt x="2068" y="3037"/>
                    <a:pt x="2402" y="2712"/>
                    <a:pt x="2414" y="2276"/>
                  </a:cubicBezTo>
                  <a:cubicBezTo>
                    <a:pt x="2417" y="2151"/>
                    <a:pt x="2398" y="2037"/>
                    <a:pt x="2350" y="1935"/>
                  </a:cubicBezTo>
                  <a:cubicBezTo>
                    <a:pt x="2225" y="1668"/>
                    <a:pt x="1939" y="1550"/>
                    <a:pt x="1738" y="1487"/>
                  </a:cubicBezTo>
                  <a:cubicBezTo>
                    <a:pt x="1629" y="1456"/>
                    <a:pt x="1515" y="1429"/>
                    <a:pt x="1417" y="1405"/>
                  </a:cubicBezTo>
                  <a:cubicBezTo>
                    <a:pt x="1264" y="1370"/>
                    <a:pt x="1131" y="1342"/>
                    <a:pt x="1064" y="1295"/>
                  </a:cubicBezTo>
                  <a:cubicBezTo>
                    <a:pt x="1032" y="1275"/>
                    <a:pt x="1032" y="1257"/>
                    <a:pt x="1032" y="1244"/>
                  </a:cubicBezTo>
                  <a:cubicBezTo>
                    <a:pt x="1032" y="1158"/>
                    <a:pt x="1166" y="1139"/>
                    <a:pt x="1280" y="1134"/>
                  </a:cubicBezTo>
                  <a:lnTo>
                    <a:pt x="1323" y="1134"/>
                  </a:lnTo>
                  <a:cubicBezTo>
                    <a:pt x="1523" y="1143"/>
                    <a:pt x="1735" y="1201"/>
                    <a:pt x="1959" y="1315"/>
                  </a:cubicBezTo>
                  <a:cubicBezTo>
                    <a:pt x="1974" y="1323"/>
                    <a:pt x="1990" y="1331"/>
                    <a:pt x="2006" y="1342"/>
                  </a:cubicBezTo>
                  <a:cubicBezTo>
                    <a:pt x="2011" y="1344"/>
                    <a:pt x="2018" y="1345"/>
                    <a:pt x="2025" y="1345"/>
                  </a:cubicBezTo>
                  <a:cubicBezTo>
                    <a:pt x="2032" y="1345"/>
                    <a:pt x="2039" y="1344"/>
                    <a:pt x="2044" y="1342"/>
                  </a:cubicBezTo>
                  <a:cubicBezTo>
                    <a:pt x="2057" y="1339"/>
                    <a:pt x="2064" y="1331"/>
                    <a:pt x="2068" y="1319"/>
                  </a:cubicBezTo>
                  <a:lnTo>
                    <a:pt x="2347" y="703"/>
                  </a:lnTo>
                  <a:cubicBezTo>
                    <a:pt x="2355" y="683"/>
                    <a:pt x="2347" y="656"/>
                    <a:pt x="2327" y="644"/>
                  </a:cubicBezTo>
                  <a:cubicBezTo>
                    <a:pt x="2198" y="565"/>
                    <a:pt x="2041" y="507"/>
                    <a:pt x="1865" y="460"/>
                  </a:cubicBezTo>
                  <a:cubicBezTo>
                    <a:pt x="1785" y="440"/>
                    <a:pt x="1704" y="424"/>
                    <a:pt x="1617" y="413"/>
                  </a:cubicBezTo>
                  <a:lnTo>
                    <a:pt x="1629" y="63"/>
                  </a:lnTo>
                  <a:cubicBezTo>
                    <a:pt x="1629" y="36"/>
                    <a:pt x="1609" y="16"/>
                    <a:pt x="1582" y="16"/>
                  </a:cubicBezTo>
                  <a:lnTo>
                    <a:pt x="106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10"/>
            <p:cNvGrpSpPr/>
            <p:nvPr/>
          </p:nvGrpSpPr>
          <p:grpSpPr>
            <a:xfrm>
              <a:off x="8648210" y="1861583"/>
              <a:ext cx="292730" cy="279013"/>
              <a:chOff x="11393374" y="2318175"/>
              <a:chExt cx="425047" cy="405130"/>
            </a:xfrm>
          </p:grpSpPr>
          <p:sp>
            <p:nvSpPr>
              <p:cNvPr id="136" name="Google Shape;136;p10"/>
              <p:cNvSpPr/>
              <p:nvPr/>
            </p:nvSpPr>
            <p:spPr>
              <a:xfrm>
                <a:off x="11393374" y="2318175"/>
                <a:ext cx="425047" cy="405130"/>
              </a:xfrm>
              <a:custGeom>
                <a:avLst/>
                <a:gdLst/>
                <a:ahLst/>
                <a:cxnLst/>
                <a:rect l="l" t="t" r="r" b="b"/>
                <a:pathLst>
                  <a:path w="2944" h="2806" extrusionOk="0">
                    <a:moveTo>
                      <a:pt x="1472" y="74"/>
                    </a:moveTo>
                    <a:cubicBezTo>
                      <a:pt x="2241" y="74"/>
                      <a:pt x="2869" y="589"/>
                      <a:pt x="2869" y="1217"/>
                    </a:cubicBezTo>
                    <a:cubicBezTo>
                      <a:pt x="2869" y="1523"/>
                      <a:pt x="2712" y="1824"/>
                      <a:pt x="2437" y="2036"/>
                    </a:cubicBezTo>
                    <a:cubicBezTo>
                      <a:pt x="2426" y="2045"/>
                      <a:pt x="2422" y="2060"/>
                      <a:pt x="2426" y="2072"/>
                    </a:cubicBezTo>
                    <a:lnTo>
                      <a:pt x="2544" y="2644"/>
                    </a:lnTo>
                    <a:lnTo>
                      <a:pt x="2163" y="2233"/>
                    </a:lnTo>
                    <a:cubicBezTo>
                      <a:pt x="2154" y="2224"/>
                      <a:pt x="2143" y="2219"/>
                      <a:pt x="2131" y="2219"/>
                    </a:cubicBezTo>
                    <a:cubicBezTo>
                      <a:pt x="2127" y="2219"/>
                      <a:pt x="2124" y="2220"/>
                      <a:pt x="2120" y="2221"/>
                    </a:cubicBezTo>
                    <a:cubicBezTo>
                      <a:pt x="1919" y="2307"/>
                      <a:pt x="1696" y="2354"/>
                      <a:pt x="1472" y="2354"/>
                    </a:cubicBezTo>
                    <a:cubicBezTo>
                      <a:pt x="703" y="2354"/>
                      <a:pt x="75" y="1840"/>
                      <a:pt x="75" y="1217"/>
                    </a:cubicBezTo>
                    <a:cubicBezTo>
                      <a:pt x="75" y="589"/>
                      <a:pt x="703" y="74"/>
                      <a:pt x="1472" y="74"/>
                    </a:cubicBezTo>
                    <a:close/>
                    <a:moveTo>
                      <a:pt x="1472" y="0"/>
                    </a:moveTo>
                    <a:cubicBezTo>
                      <a:pt x="660" y="0"/>
                      <a:pt x="1" y="545"/>
                      <a:pt x="1" y="1217"/>
                    </a:cubicBezTo>
                    <a:cubicBezTo>
                      <a:pt x="1" y="1884"/>
                      <a:pt x="660" y="2429"/>
                      <a:pt x="1472" y="2429"/>
                    </a:cubicBezTo>
                    <a:cubicBezTo>
                      <a:pt x="1700" y="2429"/>
                      <a:pt x="1923" y="2382"/>
                      <a:pt x="2124" y="2300"/>
                    </a:cubicBezTo>
                    <a:lnTo>
                      <a:pt x="2578" y="2794"/>
                    </a:lnTo>
                    <a:cubicBezTo>
                      <a:pt x="2587" y="2802"/>
                      <a:pt x="2594" y="2805"/>
                      <a:pt x="2606" y="2805"/>
                    </a:cubicBezTo>
                    <a:cubicBezTo>
                      <a:pt x="2610" y="2805"/>
                      <a:pt x="2618" y="2802"/>
                      <a:pt x="2622" y="2802"/>
                    </a:cubicBezTo>
                    <a:cubicBezTo>
                      <a:pt x="2638" y="2794"/>
                      <a:pt x="2645" y="2774"/>
                      <a:pt x="2642" y="2758"/>
                    </a:cubicBezTo>
                    <a:lnTo>
                      <a:pt x="2500" y="2079"/>
                    </a:lnTo>
                    <a:cubicBezTo>
                      <a:pt x="2783" y="1856"/>
                      <a:pt x="2944" y="1542"/>
                      <a:pt x="2944" y="1217"/>
                    </a:cubicBezTo>
                    <a:cubicBezTo>
                      <a:pt x="2944" y="545"/>
                      <a:pt x="2285" y="0"/>
                      <a:pt x="147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0"/>
              <p:cNvSpPr/>
              <p:nvPr/>
            </p:nvSpPr>
            <p:spPr>
              <a:xfrm>
                <a:off x="11660764" y="2456347"/>
                <a:ext cx="69301" cy="69302"/>
              </a:xfrm>
              <a:custGeom>
                <a:avLst/>
                <a:gdLst/>
                <a:ahLst/>
                <a:cxnLst/>
                <a:rect l="l" t="t" r="r" b="b"/>
                <a:pathLst>
                  <a:path w="480" h="480" extrusionOk="0">
                    <a:moveTo>
                      <a:pt x="240" y="75"/>
                    </a:moveTo>
                    <a:cubicBezTo>
                      <a:pt x="330" y="75"/>
                      <a:pt x="405" y="150"/>
                      <a:pt x="405" y="240"/>
                    </a:cubicBezTo>
                    <a:cubicBezTo>
                      <a:pt x="405" y="330"/>
                      <a:pt x="330" y="405"/>
                      <a:pt x="240" y="405"/>
                    </a:cubicBezTo>
                    <a:cubicBezTo>
                      <a:pt x="150" y="405"/>
                      <a:pt x="76" y="330"/>
                      <a:pt x="76" y="240"/>
                    </a:cubicBezTo>
                    <a:cubicBezTo>
                      <a:pt x="76" y="150"/>
                      <a:pt x="150" y="75"/>
                      <a:pt x="240" y="75"/>
                    </a:cubicBezTo>
                    <a:close/>
                    <a:moveTo>
                      <a:pt x="240" y="1"/>
                    </a:moveTo>
                    <a:cubicBezTo>
                      <a:pt x="111" y="1"/>
                      <a:pt x="0" y="106"/>
                      <a:pt x="0" y="240"/>
                    </a:cubicBezTo>
                    <a:cubicBezTo>
                      <a:pt x="0" y="369"/>
                      <a:pt x="111" y="479"/>
                      <a:pt x="240" y="479"/>
                    </a:cubicBezTo>
                    <a:cubicBezTo>
                      <a:pt x="373" y="479"/>
                      <a:pt x="480" y="369"/>
                      <a:pt x="480" y="240"/>
                    </a:cubicBezTo>
                    <a:cubicBezTo>
                      <a:pt x="480" y="106"/>
                      <a:pt x="373"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0"/>
              <p:cNvSpPr/>
              <p:nvPr/>
            </p:nvSpPr>
            <p:spPr>
              <a:xfrm>
                <a:off x="11569660"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72" y="479"/>
                      <a:pt x="479" y="369"/>
                      <a:pt x="479" y="240"/>
                    </a:cubicBezTo>
                    <a:cubicBezTo>
                      <a:pt x="479" y="106"/>
                      <a:pt x="372"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0"/>
              <p:cNvSpPr/>
              <p:nvPr/>
            </p:nvSpPr>
            <p:spPr>
              <a:xfrm>
                <a:off x="11478413" y="2456347"/>
                <a:ext cx="69157" cy="69302"/>
              </a:xfrm>
              <a:custGeom>
                <a:avLst/>
                <a:gdLst/>
                <a:ahLst/>
                <a:cxnLst/>
                <a:rect l="l" t="t" r="r" b="b"/>
                <a:pathLst>
                  <a:path w="479" h="480" extrusionOk="0">
                    <a:moveTo>
                      <a:pt x="240" y="75"/>
                    </a:moveTo>
                    <a:cubicBezTo>
                      <a:pt x="330" y="75"/>
                      <a:pt x="404" y="150"/>
                      <a:pt x="404" y="240"/>
                    </a:cubicBezTo>
                    <a:cubicBezTo>
                      <a:pt x="404" y="330"/>
                      <a:pt x="330" y="405"/>
                      <a:pt x="240" y="405"/>
                    </a:cubicBezTo>
                    <a:cubicBezTo>
                      <a:pt x="149" y="405"/>
                      <a:pt x="75" y="330"/>
                      <a:pt x="75" y="240"/>
                    </a:cubicBezTo>
                    <a:cubicBezTo>
                      <a:pt x="75" y="150"/>
                      <a:pt x="149" y="75"/>
                      <a:pt x="240" y="75"/>
                    </a:cubicBezTo>
                    <a:close/>
                    <a:moveTo>
                      <a:pt x="240" y="1"/>
                    </a:moveTo>
                    <a:cubicBezTo>
                      <a:pt x="106" y="1"/>
                      <a:pt x="0" y="106"/>
                      <a:pt x="0" y="240"/>
                    </a:cubicBezTo>
                    <a:cubicBezTo>
                      <a:pt x="0" y="369"/>
                      <a:pt x="106" y="479"/>
                      <a:pt x="240" y="479"/>
                    </a:cubicBezTo>
                    <a:cubicBezTo>
                      <a:pt x="369" y="479"/>
                      <a:pt x="479" y="369"/>
                      <a:pt x="479" y="240"/>
                    </a:cubicBezTo>
                    <a:cubicBezTo>
                      <a:pt x="479" y="106"/>
                      <a:pt x="369" y="1"/>
                      <a:pt x="24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 name="Google Shape;140;p10"/>
            <p:cNvGrpSpPr/>
            <p:nvPr/>
          </p:nvGrpSpPr>
          <p:grpSpPr>
            <a:xfrm>
              <a:off x="8655113" y="2277539"/>
              <a:ext cx="278924" cy="278923"/>
              <a:chOff x="12321813" y="2369188"/>
              <a:chExt cx="405000" cy="405000"/>
            </a:xfrm>
          </p:grpSpPr>
          <p:sp>
            <p:nvSpPr>
              <p:cNvPr id="141" name="Google Shape;141;p10"/>
              <p:cNvSpPr/>
              <p:nvPr/>
            </p:nvSpPr>
            <p:spPr>
              <a:xfrm>
                <a:off x="12321813" y="2369188"/>
                <a:ext cx="405000" cy="405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0"/>
              <p:cNvSpPr/>
              <p:nvPr/>
            </p:nvSpPr>
            <p:spPr>
              <a:xfrm>
                <a:off x="12391771" y="2469101"/>
                <a:ext cx="265209" cy="243938"/>
              </a:xfrm>
              <a:custGeom>
                <a:avLst/>
                <a:gdLst/>
                <a:ahLst/>
                <a:cxnLst/>
                <a:rect l="l" t="t" r="r" b="b"/>
                <a:pathLst>
                  <a:path w="1359" h="1250" extrusionOk="0">
                    <a:moveTo>
                      <a:pt x="1008" y="76"/>
                    </a:moveTo>
                    <a:cubicBezTo>
                      <a:pt x="1072" y="76"/>
                      <a:pt x="1130" y="103"/>
                      <a:pt x="1178" y="155"/>
                    </a:cubicBezTo>
                    <a:cubicBezTo>
                      <a:pt x="1245" y="222"/>
                      <a:pt x="1284" y="313"/>
                      <a:pt x="1284" y="407"/>
                    </a:cubicBezTo>
                    <a:cubicBezTo>
                      <a:pt x="1284" y="505"/>
                      <a:pt x="1245" y="595"/>
                      <a:pt x="1178" y="661"/>
                    </a:cubicBezTo>
                    <a:lnTo>
                      <a:pt x="676" y="1160"/>
                    </a:lnTo>
                    <a:lnTo>
                      <a:pt x="178" y="657"/>
                    </a:lnTo>
                    <a:cubicBezTo>
                      <a:pt x="111" y="590"/>
                      <a:pt x="75" y="501"/>
                      <a:pt x="75" y="407"/>
                    </a:cubicBezTo>
                    <a:cubicBezTo>
                      <a:pt x="75" y="308"/>
                      <a:pt x="111" y="219"/>
                      <a:pt x="178" y="152"/>
                    </a:cubicBezTo>
                    <a:cubicBezTo>
                      <a:pt x="228" y="101"/>
                      <a:pt x="292" y="77"/>
                      <a:pt x="354" y="77"/>
                    </a:cubicBezTo>
                    <a:lnTo>
                      <a:pt x="377" y="77"/>
                    </a:lnTo>
                    <a:cubicBezTo>
                      <a:pt x="471" y="85"/>
                      <a:pt x="569" y="155"/>
                      <a:pt x="648" y="273"/>
                    </a:cubicBezTo>
                    <a:cubicBezTo>
                      <a:pt x="656" y="281"/>
                      <a:pt x="668" y="289"/>
                      <a:pt x="680" y="289"/>
                    </a:cubicBezTo>
                    <a:cubicBezTo>
                      <a:pt x="692" y="289"/>
                      <a:pt x="703" y="281"/>
                      <a:pt x="711" y="273"/>
                    </a:cubicBezTo>
                    <a:cubicBezTo>
                      <a:pt x="790" y="155"/>
                      <a:pt x="884" y="89"/>
                      <a:pt x="982" y="77"/>
                    </a:cubicBezTo>
                    <a:cubicBezTo>
                      <a:pt x="991" y="76"/>
                      <a:pt x="999" y="76"/>
                      <a:pt x="1008" y="76"/>
                    </a:cubicBezTo>
                    <a:close/>
                    <a:moveTo>
                      <a:pt x="358" y="1"/>
                    </a:moveTo>
                    <a:cubicBezTo>
                      <a:pt x="273" y="1"/>
                      <a:pt x="191" y="33"/>
                      <a:pt x="127" y="101"/>
                    </a:cubicBezTo>
                    <a:cubicBezTo>
                      <a:pt x="44" y="179"/>
                      <a:pt x="1" y="289"/>
                      <a:pt x="1" y="407"/>
                    </a:cubicBezTo>
                    <a:cubicBezTo>
                      <a:pt x="1" y="520"/>
                      <a:pt x="44" y="630"/>
                      <a:pt x="127" y="713"/>
                    </a:cubicBezTo>
                    <a:lnTo>
                      <a:pt x="652" y="1238"/>
                    </a:lnTo>
                    <a:cubicBezTo>
                      <a:pt x="656" y="1246"/>
                      <a:pt x="668" y="1250"/>
                      <a:pt x="676" y="1250"/>
                    </a:cubicBezTo>
                    <a:cubicBezTo>
                      <a:pt x="687" y="1250"/>
                      <a:pt x="696" y="1246"/>
                      <a:pt x="703" y="1238"/>
                    </a:cubicBezTo>
                    <a:lnTo>
                      <a:pt x="1229" y="713"/>
                    </a:lnTo>
                    <a:cubicBezTo>
                      <a:pt x="1311" y="634"/>
                      <a:pt x="1358" y="525"/>
                      <a:pt x="1358" y="407"/>
                    </a:cubicBezTo>
                    <a:cubicBezTo>
                      <a:pt x="1358" y="293"/>
                      <a:pt x="1311" y="183"/>
                      <a:pt x="1233" y="101"/>
                    </a:cubicBezTo>
                    <a:cubicBezTo>
                      <a:pt x="1165" y="36"/>
                      <a:pt x="1084" y="1"/>
                      <a:pt x="999" y="1"/>
                    </a:cubicBezTo>
                    <a:cubicBezTo>
                      <a:pt x="991" y="1"/>
                      <a:pt x="983" y="1"/>
                      <a:pt x="974" y="2"/>
                    </a:cubicBezTo>
                    <a:cubicBezTo>
                      <a:pt x="868" y="14"/>
                      <a:pt x="766" y="81"/>
                      <a:pt x="680" y="190"/>
                    </a:cubicBezTo>
                    <a:cubicBezTo>
                      <a:pt x="593" y="77"/>
                      <a:pt x="491" y="14"/>
                      <a:pt x="386" y="2"/>
                    </a:cubicBezTo>
                    <a:cubicBezTo>
                      <a:pt x="377" y="1"/>
                      <a:pt x="367" y="1"/>
                      <a:pt x="35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301713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1pPr>
            <a:lvl2pPr lvl="1"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2pPr>
            <a:lvl3pPr lvl="2"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3pPr>
            <a:lvl4pPr lvl="3"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4pPr>
            <a:lvl5pPr lvl="4"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5pPr>
            <a:lvl6pPr lvl="5"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6pPr>
            <a:lvl7pPr lvl="6"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7pPr>
            <a:lvl8pPr lvl="7"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8pPr>
            <a:lvl9pPr lvl="8" rtl="0">
              <a:spcBef>
                <a:spcPts val="0"/>
              </a:spcBef>
              <a:spcAft>
                <a:spcPts val="0"/>
              </a:spcAft>
              <a:buClr>
                <a:schemeClr val="dk1"/>
              </a:buClr>
              <a:buSzPts val="3300"/>
              <a:buFont typeface="Poppins"/>
              <a:buNone/>
              <a:defRPr sz="33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1pPr>
            <a:lvl2pPr marL="914400" lvl="1"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2pPr>
            <a:lvl3pPr marL="1371600" lvl="2"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3pPr>
            <a:lvl4pPr marL="1828800" lvl="3"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4pPr>
            <a:lvl5pPr marL="2286000" lvl="4"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5pPr>
            <a:lvl6pPr marL="2743200" lvl="5"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6pPr>
            <a:lvl7pPr marL="3200400" lvl="6"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7pPr>
            <a:lvl8pPr marL="3657600" lvl="7" indent="-317500">
              <a:lnSpc>
                <a:spcPct val="100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8pPr>
            <a:lvl9pPr marL="4114800" lvl="8" indent="-317500">
              <a:lnSpc>
                <a:spcPct val="100000"/>
              </a:lnSpc>
              <a:spcBef>
                <a:spcPts val="1600"/>
              </a:spcBef>
              <a:spcAft>
                <a:spcPts val="160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9pPr>
          </a:lstStyle>
          <a:p>
            <a:endParaRPr/>
          </a:p>
        </p:txBody>
      </p:sp>
    </p:spTree>
    <p:extLst>
      <p:ext uri="{BB962C8B-B14F-4D97-AF65-F5344CB8AC3E}">
        <p14:creationId xmlns:p14="http://schemas.microsoft.com/office/powerpoint/2010/main" val="29696576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74"/>
        <p:cNvGrpSpPr/>
        <p:nvPr/>
      </p:nvGrpSpPr>
      <p:grpSpPr>
        <a:xfrm>
          <a:off x="0" y="0"/>
          <a:ext cx="0" cy="0"/>
          <a:chOff x="0" y="0"/>
          <a:chExt cx="0" cy="0"/>
        </a:xfrm>
      </p:grpSpPr>
      <p:sp>
        <p:nvSpPr>
          <p:cNvPr id="575" name="Google Shape;575;p3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6" name="Google Shape;576;p3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79872319"/>
      </p:ext>
    </p:extLst>
  </p:cSld>
  <p:clrMap bg1="lt1" tx1="dk1" bg2="dk2" tx2="lt2" accent1="accent1" accent2="accent2" accent3="accent3" accent4="accent4" accent5="accent5" accent6="accent6" hlink="hlink" folHlink="folHlink"/>
  <p:sldLayoutIdLst>
    <p:sldLayoutId id="2147483697" r:id="rId1"/>
    <p:sldLayoutId id="214748369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6DDD-115C-35AD-224C-3B51D843555E}"/>
              </a:ext>
            </a:extLst>
          </p:cNvPr>
          <p:cNvSpPr>
            <a:spLocks noGrp="1"/>
          </p:cNvSpPr>
          <p:nvPr>
            <p:ph type="ctrTitle"/>
          </p:nvPr>
        </p:nvSpPr>
        <p:spPr>
          <a:xfrm>
            <a:off x="931762" y="1214438"/>
            <a:ext cx="10328476" cy="2387600"/>
          </a:xfrm>
        </p:spPr>
        <p:txBody>
          <a:bodyPr/>
          <a:lstStyle/>
          <a:p>
            <a:r>
              <a:rPr lang="en-IN" sz="7200" dirty="0">
                <a:latin typeface="Open Sans Medium"/>
              </a:rPr>
              <a:t>Face Detection Project</a:t>
            </a:r>
          </a:p>
        </p:txBody>
      </p:sp>
      <p:sp>
        <p:nvSpPr>
          <p:cNvPr id="3" name="Subtitle 2">
            <a:extLst>
              <a:ext uri="{FF2B5EF4-FFF2-40B4-BE49-F238E27FC236}">
                <a16:creationId xmlns:a16="http://schemas.microsoft.com/office/drawing/2014/main" id="{72F52590-6E72-BBF0-D4F4-923E6A188F7C}"/>
              </a:ext>
            </a:extLst>
          </p:cNvPr>
          <p:cNvSpPr>
            <a:spLocks noGrp="1"/>
          </p:cNvSpPr>
          <p:nvPr>
            <p:ph type="subTitle" idx="1"/>
          </p:nvPr>
        </p:nvSpPr>
        <p:spPr/>
        <p:txBody>
          <a:bodyPr/>
          <a:lstStyle/>
          <a:p>
            <a:r>
              <a:rPr lang="en-IN" dirty="0"/>
              <a:t>Preethika Sivakumar</a:t>
            </a:r>
          </a:p>
          <a:p>
            <a:r>
              <a:rPr lang="en-IN" dirty="0"/>
              <a:t>HU21CSEN0100622</a:t>
            </a:r>
          </a:p>
        </p:txBody>
      </p:sp>
    </p:spTree>
    <p:extLst>
      <p:ext uri="{BB962C8B-B14F-4D97-AF65-F5344CB8AC3E}">
        <p14:creationId xmlns:p14="http://schemas.microsoft.com/office/powerpoint/2010/main" val="189494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54C7-D4E7-475B-34B8-08445EC69403}"/>
              </a:ext>
            </a:extLst>
          </p:cNvPr>
          <p:cNvSpPr>
            <a:spLocks noGrp="1"/>
          </p:cNvSpPr>
          <p:nvPr>
            <p:ph type="title"/>
          </p:nvPr>
        </p:nvSpPr>
        <p:spPr>
          <a:xfrm>
            <a:off x="327170" y="630787"/>
            <a:ext cx="7648400" cy="1122400"/>
          </a:xfrm>
        </p:spPr>
        <p:txBody>
          <a:bodyPr/>
          <a:lstStyle/>
          <a:p>
            <a:r>
              <a:rPr lang="en-IN" sz="7200" dirty="0">
                <a:latin typeface="Open Sans Medium"/>
              </a:rPr>
              <a:t>Key</a:t>
            </a:r>
            <a:r>
              <a:rPr lang="en-IN" sz="8800" dirty="0"/>
              <a:t> </a:t>
            </a:r>
            <a:r>
              <a:rPr lang="en-IN" sz="7200" dirty="0">
                <a:latin typeface="Open Sans Medium"/>
              </a:rPr>
              <a:t>features</a:t>
            </a:r>
          </a:p>
        </p:txBody>
      </p:sp>
      <p:sp>
        <p:nvSpPr>
          <p:cNvPr id="3" name="Subtitle 2">
            <a:extLst>
              <a:ext uri="{FF2B5EF4-FFF2-40B4-BE49-F238E27FC236}">
                <a16:creationId xmlns:a16="http://schemas.microsoft.com/office/drawing/2014/main" id="{A831B817-A62B-94A5-9DC8-45870D1EF8F0}"/>
              </a:ext>
            </a:extLst>
          </p:cNvPr>
          <p:cNvSpPr>
            <a:spLocks noGrp="1"/>
          </p:cNvSpPr>
          <p:nvPr>
            <p:ph type="subTitle" idx="1"/>
          </p:nvPr>
        </p:nvSpPr>
        <p:spPr>
          <a:xfrm>
            <a:off x="1010244" y="2533409"/>
            <a:ext cx="6316531" cy="3219735"/>
          </a:xfrm>
        </p:spPr>
        <p:txBody>
          <a:bodyPr/>
          <a:lstStyle/>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Utilization of multiple algorithms (</a:t>
            </a:r>
            <a:r>
              <a:rPr lang="en-US" sz="2000" b="0" i="0" u="none" strike="noStrike" dirty="0" err="1">
                <a:solidFill>
                  <a:schemeClr val="bg1"/>
                </a:solidFill>
                <a:effectLst/>
              </a:rPr>
              <a:t>Haar</a:t>
            </a:r>
            <a:r>
              <a:rPr lang="en-US" sz="2000" b="0" i="0" u="none" strike="noStrike" dirty="0">
                <a:solidFill>
                  <a:schemeClr val="bg1"/>
                </a:solidFill>
                <a:effectLst/>
              </a:rPr>
              <a:t> cascades, HOG, CNN) for face detection.</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Parameter optimization for improving accuracy and reducing false positives.</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Comparative analysis to identify strengths and limitations of each approach.</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Evaluation of performance metrics such as precision, recall, and processing time.</a:t>
            </a:r>
            <a:endParaRPr lang="en-US" sz="2000" b="0" dirty="0">
              <a:solidFill>
                <a:schemeClr val="bg1"/>
              </a:solidFill>
              <a:effectLst/>
            </a:endParaRPr>
          </a:p>
        </p:txBody>
      </p:sp>
      <p:pic>
        <p:nvPicPr>
          <p:cNvPr id="4" name="Picture 3">
            <a:extLst>
              <a:ext uri="{FF2B5EF4-FFF2-40B4-BE49-F238E27FC236}">
                <a16:creationId xmlns:a16="http://schemas.microsoft.com/office/drawing/2014/main" id="{3CA52002-1E3F-C3DF-F9A4-C7715D84E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39" y="2784627"/>
            <a:ext cx="2968517" cy="2968517"/>
          </a:xfrm>
          <a:prstGeom prst="rect">
            <a:avLst/>
          </a:prstGeom>
        </p:spPr>
      </p:pic>
    </p:spTree>
    <p:extLst>
      <p:ext uri="{BB962C8B-B14F-4D97-AF65-F5344CB8AC3E}">
        <p14:creationId xmlns:p14="http://schemas.microsoft.com/office/powerpoint/2010/main" val="133130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54C7-D4E7-475B-34B8-08445EC69403}"/>
              </a:ext>
            </a:extLst>
          </p:cNvPr>
          <p:cNvSpPr>
            <a:spLocks noGrp="1"/>
          </p:cNvSpPr>
          <p:nvPr>
            <p:ph type="title"/>
          </p:nvPr>
        </p:nvSpPr>
        <p:spPr>
          <a:xfrm>
            <a:off x="4065960" y="1125855"/>
            <a:ext cx="7648400" cy="1122400"/>
          </a:xfrm>
        </p:spPr>
        <p:txBody>
          <a:bodyPr/>
          <a:lstStyle/>
          <a:p>
            <a:r>
              <a:rPr lang="en-IN" sz="7200" dirty="0">
                <a:latin typeface="Open Sans Medium"/>
              </a:rPr>
              <a:t>Salient features</a:t>
            </a:r>
          </a:p>
        </p:txBody>
      </p:sp>
      <p:sp>
        <p:nvSpPr>
          <p:cNvPr id="3" name="Subtitle 2">
            <a:extLst>
              <a:ext uri="{FF2B5EF4-FFF2-40B4-BE49-F238E27FC236}">
                <a16:creationId xmlns:a16="http://schemas.microsoft.com/office/drawing/2014/main" id="{A831B817-A62B-94A5-9DC8-45870D1EF8F0}"/>
              </a:ext>
            </a:extLst>
          </p:cNvPr>
          <p:cNvSpPr>
            <a:spLocks noGrp="1"/>
          </p:cNvSpPr>
          <p:nvPr>
            <p:ph type="subTitle" idx="1"/>
          </p:nvPr>
        </p:nvSpPr>
        <p:spPr>
          <a:xfrm>
            <a:off x="4065960" y="2717182"/>
            <a:ext cx="7648400" cy="3238863"/>
          </a:xfrm>
        </p:spPr>
        <p:txBody>
          <a:bodyPr/>
          <a:lstStyle/>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Successful application of machine learning techniques in identifying facial features and other applications such as group detection, clock identification, etc.</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Exploration of various methodologies for detection of face (eyes and other facial features) clock, car, group of people in images.</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rPr>
              <a:t>Identification of optimal parameters for improving the accuracy of face detection algorithms.</a:t>
            </a:r>
            <a:endParaRPr lang="en-US" sz="2000" b="0" dirty="0">
              <a:solidFill>
                <a:schemeClr val="bg1"/>
              </a:solidFill>
              <a:effectLst/>
            </a:endParaRPr>
          </a:p>
        </p:txBody>
      </p:sp>
      <p:pic>
        <p:nvPicPr>
          <p:cNvPr id="5" name="Picture 4">
            <a:extLst>
              <a:ext uri="{FF2B5EF4-FFF2-40B4-BE49-F238E27FC236}">
                <a16:creationId xmlns:a16="http://schemas.microsoft.com/office/drawing/2014/main" id="{3E89BD67-B6E2-C819-D59F-D4D15B663AE6}"/>
              </a:ext>
            </a:extLst>
          </p:cNvPr>
          <p:cNvPicPr>
            <a:picLocks noChangeAspect="1"/>
          </p:cNvPicPr>
          <p:nvPr/>
        </p:nvPicPr>
        <p:blipFill>
          <a:blip r:embed="rId2"/>
          <a:stretch>
            <a:fillRect/>
          </a:stretch>
        </p:blipFill>
        <p:spPr>
          <a:xfrm>
            <a:off x="2386515" y="506372"/>
            <a:ext cx="1180683" cy="1180683"/>
          </a:xfrm>
          <a:prstGeom prst="rect">
            <a:avLst/>
          </a:prstGeom>
        </p:spPr>
      </p:pic>
      <p:pic>
        <p:nvPicPr>
          <p:cNvPr id="6" name="Picture 5">
            <a:extLst>
              <a:ext uri="{FF2B5EF4-FFF2-40B4-BE49-F238E27FC236}">
                <a16:creationId xmlns:a16="http://schemas.microsoft.com/office/drawing/2014/main" id="{CDAF14A1-E6E6-26C3-EB07-65AE32C87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40" y="4451324"/>
            <a:ext cx="2209045" cy="2209045"/>
          </a:xfrm>
          <a:prstGeom prst="rect">
            <a:avLst/>
          </a:prstGeom>
        </p:spPr>
      </p:pic>
      <p:pic>
        <p:nvPicPr>
          <p:cNvPr id="8" name="Picture 7">
            <a:extLst>
              <a:ext uri="{FF2B5EF4-FFF2-40B4-BE49-F238E27FC236}">
                <a16:creationId xmlns:a16="http://schemas.microsoft.com/office/drawing/2014/main" id="{1E276DF2-FA2B-A5E8-A51A-DC7E862CADF0}"/>
              </a:ext>
            </a:extLst>
          </p:cNvPr>
          <p:cNvPicPr>
            <a:picLocks noChangeAspect="1"/>
          </p:cNvPicPr>
          <p:nvPr/>
        </p:nvPicPr>
        <p:blipFill>
          <a:blip r:embed="rId4"/>
          <a:stretch>
            <a:fillRect/>
          </a:stretch>
        </p:blipFill>
        <p:spPr>
          <a:xfrm>
            <a:off x="564983" y="1821084"/>
            <a:ext cx="1607916" cy="1607916"/>
          </a:xfrm>
          <a:prstGeom prst="rect">
            <a:avLst/>
          </a:prstGeom>
        </p:spPr>
      </p:pic>
      <p:pic>
        <p:nvPicPr>
          <p:cNvPr id="16" name="Picture 15">
            <a:extLst>
              <a:ext uri="{FF2B5EF4-FFF2-40B4-BE49-F238E27FC236}">
                <a16:creationId xmlns:a16="http://schemas.microsoft.com/office/drawing/2014/main" id="{3AD7B31B-13CE-41F7-883C-44D8CCAB1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288" y="3132457"/>
            <a:ext cx="1607916" cy="1607916"/>
          </a:xfrm>
          <a:prstGeom prst="rect">
            <a:avLst/>
          </a:prstGeom>
        </p:spPr>
      </p:pic>
    </p:spTree>
    <p:extLst>
      <p:ext uri="{BB962C8B-B14F-4D97-AF65-F5344CB8AC3E}">
        <p14:creationId xmlns:p14="http://schemas.microsoft.com/office/powerpoint/2010/main" val="25733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C995-AE77-CB6A-999B-5C24EE28E67F}"/>
              </a:ext>
            </a:extLst>
          </p:cNvPr>
          <p:cNvSpPr>
            <a:spLocks noGrp="1"/>
          </p:cNvSpPr>
          <p:nvPr>
            <p:ph type="title"/>
          </p:nvPr>
        </p:nvSpPr>
        <p:spPr>
          <a:xfrm>
            <a:off x="0" y="427390"/>
            <a:ext cx="7648400" cy="1122400"/>
          </a:xfrm>
        </p:spPr>
        <p:txBody>
          <a:bodyPr/>
          <a:lstStyle/>
          <a:p>
            <a:r>
              <a:rPr lang="en-IN" sz="7200" dirty="0">
                <a:latin typeface="Open Sans Medium"/>
              </a:rPr>
              <a:t>Challenges</a:t>
            </a:r>
          </a:p>
        </p:txBody>
      </p:sp>
      <p:sp>
        <p:nvSpPr>
          <p:cNvPr id="3" name="Subtitle 2">
            <a:extLst>
              <a:ext uri="{FF2B5EF4-FFF2-40B4-BE49-F238E27FC236}">
                <a16:creationId xmlns:a16="http://schemas.microsoft.com/office/drawing/2014/main" id="{30B58154-4878-8397-1B58-92568D31056C}"/>
              </a:ext>
            </a:extLst>
          </p:cNvPr>
          <p:cNvSpPr>
            <a:spLocks noGrp="1"/>
          </p:cNvSpPr>
          <p:nvPr>
            <p:ph type="subTitle" idx="1"/>
          </p:nvPr>
        </p:nvSpPr>
        <p:spPr>
          <a:xfrm>
            <a:off x="984238" y="2333489"/>
            <a:ext cx="5679924" cy="3611357"/>
          </a:xfrm>
        </p:spPr>
        <p:txBody>
          <a:bodyPr/>
          <a:lstStyle/>
          <a:p>
            <a:pPr marL="482600" indent="-342900" algn="l" rtl="0">
              <a:spcBef>
                <a:spcPts val="0"/>
              </a:spcBef>
              <a:spcAft>
                <a:spcPts val="0"/>
              </a:spcAft>
              <a:buClr>
                <a:schemeClr val="bg1"/>
              </a:buClr>
              <a:buFont typeface="Wingdings" panose="05000000000000000000" pitchFamily="2" charset="2"/>
              <a:buChar char="Ø"/>
            </a:pPr>
            <a:r>
              <a:rPr lang="en-US" sz="2000" b="0" i="0" u="none" strike="noStrike" dirty="0">
                <a:solidFill>
                  <a:schemeClr val="bg1"/>
                </a:solidFill>
                <a:effectLst/>
              </a:rPr>
              <a:t>Dealing with varying lighting conditions and image qualities affecting face detection accuracy.</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Ø"/>
            </a:pPr>
            <a:r>
              <a:rPr lang="en-US" sz="2000" b="0" i="0" u="none" strike="noStrike" dirty="0">
                <a:solidFill>
                  <a:schemeClr val="bg1"/>
                </a:solidFill>
                <a:effectLst/>
              </a:rPr>
              <a:t>Optimizing parameters to balance between detection accuracy and computational efficiency.</a:t>
            </a:r>
            <a:endParaRPr lang="en-US" sz="2000" b="0" dirty="0">
              <a:solidFill>
                <a:schemeClr val="bg1"/>
              </a:solidFill>
              <a:effectLst/>
            </a:endParaRPr>
          </a:p>
          <a:p>
            <a:pPr marL="482600" indent="-342900" algn="l" rtl="0">
              <a:spcBef>
                <a:spcPts val="0"/>
              </a:spcBef>
              <a:spcAft>
                <a:spcPts val="0"/>
              </a:spcAft>
              <a:buClr>
                <a:schemeClr val="bg1"/>
              </a:buClr>
              <a:buFont typeface="Wingdings" panose="05000000000000000000" pitchFamily="2" charset="2"/>
              <a:buChar char="Ø"/>
            </a:pPr>
            <a:r>
              <a:rPr lang="en-US" sz="2000" b="0" i="0" u="none" strike="noStrike" dirty="0">
                <a:solidFill>
                  <a:schemeClr val="bg1"/>
                </a:solidFill>
                <a:effectLst/>
              </a:rPr>
              <a:t>Handling false positives and negatives in detecting faces within complex backgrounds.</a:t>
            </a:r>
            <a:endParaRPr lang="en-US" sz="2000" b="0" dirty="0">
              <a:solidFill>
                <a:schemeClr val="bg1"/>
              </a:solidFill>
              <a:effectLst/>
            </a:endParaRPr>
          </a:p>
        </p:txBody>
      </p:sp>
      <p:pic>
        <p:nvPicPr>
          <p:cNvPr id="4" name="Picture 3">
            <a:extLst>
              <a:ext uri="{FF2B5EF4-FFF2-40B4-BE49-F238E27FC236}">
                <a16:creationId xmlns:a16="http://schemas.microsoft.com/office/drawing/2014/main" id="{D26A2934-C5AF-7033-932A-FE98BA20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632" y="1877993"/>
            <a:ext cx="3488740" cy="3488740"/>
          </a:xfrm>
          <a:prstGeom prst="rect">
            <a:avLst/>
          </a:prstGeom>
        </p:spPr>
      </p:pic>
    </p:spTree>
    <p:extLst>
      <p:ext uri="{BB962C8B-B14F-4D97-AF65-F5344CB8AC3E}">
        <p14:creationId xmlns:p14="http://schemas.microsoft.com/office/powerpoint/2010/main" val="216447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537E-F04D-482D-8599-797629C46156}"/>
              </a:ext>
            </a:extLst>
          </p:cNvPr>
          <p:cNvSpPr>
            <a:spLocks noGrp="1"/>
          </p:cNvSpPr>
          <p:nvPr>
            <p:ph type="title"/>
          </p:nvPr>
        </p:nvSpPr>
        <p:spPr>
          <a:xfrm>
            <a:off x="185195" y="379026"/>
            <a:ext cx="11875625" cy="1623394"/>
          </a:xfrm>
        </p:spPr>
        <p:txBody>
          <a:bodyPr/>
          <a:lstStyle/>
          <a:p>
            <a:r>
              <a:rPr lang="en-IN" sz="7200" dirty="0">
                <a:latin typeface="Open Sans Medium"/>
              </a:rPr>
              <a:t>Parameter optimization</a:t>
            </a:r>
          </a:p>
        </p:txBody>
      </p:sp>
      <p:sp>
        <p:nvSpPr>
          <p:cNvPr id="3" name="Subtitle 2">
            <a:extLst>
              <a:ext uri="{FF2B5EF4-FFF2-40B4-BE49-F238E27FC236}">
                <a16:creationId xmlns:a16="http://schemas.microsoft.com/office/drawing/2014/main" id="{A49E4685-C173-EE4F-4B91-110942DDCEA7}"/>
              </a:ext>
            </a:extLst>
          </p:cNvPr>
          <p:cNvSpPr>
            <a:spLocks noGrp="1"/>
          </p:cNvSpPr>
          <p:nvPr>
            <p:ph type="subTitle" idx="1"/>
          </p:nvPr>
        </p:nvSpPr>
        <p:spPr>
          <a:xfrm>
            <a:off x="5463250" y="2256639"/>
            <a:ext cx="6193236" cy="3926456"/>
          </a:xfrm>
        </p:spPr>
        <p:txBody>
          <a:bodyPr/>
          <a:lstStyle/>
          <a:p>
            <a:pPr algn="just"/>
            <a:r>
              <a:rPr lang="en-US" sz="2000" dirty="0"/>
              <a:t>Face detection can be sensitive to different environments and datasets. Tuning parameters and choosing the appropriate model based on the context and requirements are crucial for achieving optimal results.</a:t>
            </a:r>
          </a:p>
          <a:p>
            <a:endParaRPr lang="en-US" sz="2000" dirty="0"/>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latin typeface="Arial" panose="020B0604020202020204" pitchFamily="34" charset="0"/>
              </a:rPr>
              <a:t>Balancing accuracy and computational efficiency by tuning parameters.</a:t>
            </a:r>
            <a:endParaRPr lang="en-US" sz="2000" dirty="0">
              <a:solidFill>
                <a:schemeClr val="bg1"/>
              </a:solidFill>
            </a:endParaRPr>
          </a:p>
          <a:p>
            <a:pPr marL="482600" indent="-342900" algn="l" rtl="0">
              <a:spcBef>
                <a:spcPts val="0"/>
              </a:spcBef>
              <a:spcAft>
                <a:spcPts val="0"/>
              </a:spcAft>
              <a:buClr>
                <a:schemeClr val="bg1"/>
              </a:buClr>
              <a:buFont typeface="Wingdings" panose="05000000000000000000" pitchFamily="2" charset="2"/>
              <a:buChar char="q"/>
            </a:pPr>
            <a:r>
              <a:rPr lang="en-US" sz="2000" b="0" i="0" u="none" strike="noStrike" dirty="0">
                <a:solidFill>
                  <a:schemeClr val="bg1"/>
                </a:solidFill>
                <a:effectLst/>
                <a:latin typeface="Arial" panose="020B0604020202020204" pitchFamily="34" charset="0"/>
              </a:rPr>
              <a:t>Handling False Positives: Mitigating erroneous detections within complex backgrounds.</a:t>
            </a:r>
            <a:endParaRPr lang="en-US" sz="2000" b="0" dirty="0">
              <a:solidFill>
                <a:schemeClr val="bg1"/>
              </a:solidFill>
              <a:effectLst/>
            </a:endParaRPr>
          </a:p>
        </p:txBody>
      </p:sp>
      <p:pic>
        <p:nvPicPr>
          <p:cNvPr id="5" name="Picture 4">
            <a:extLst>
              <a:ext uri="{FF2B5EF4-FFF2-40B4-BE49-F238E27FC236}">
                <a16:creationId xmlns:a16="http://schemas.microsoft.com/office/drawing/2014/main" id="{2A7129F7-8A8E-9D15-A0FD-D34A694DD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1" y="3141610"/>
            <a:ext cx="2926594" cy="2926594"/>
          </a:xfrm>
          <a:prstGeom prst="rect">
            <a:avLst/>
          </a:prstGeom>
        </p:spPr>
      </p:pic>
    </p:spTree>
    <p:extLst>
      <p:ext uri="{BB962C8B-B14F-4D97-AF65-F5344CB8AC3E}">
        <p14:creationId xmlns:p14="http://schemas.microsoft.com/office/powerpoint/2010/main" val="14550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628C-823F-621C-0062-C8FD287BA70C}"/>
              </a:ext>
            </a:extLst>
          </p:cNvPr>
          <p:cNvSpPr>
            <a:spLocks noGrp="1"/>
          </p:cNvSpPr>
          <p:nvPr>
            <p:ph type="title"/>
          </p:nvPr>
        </p:nvSpPr>
        <p:spPr>
          <a:xfrm>
            <a:off x="290989" y="450540"/>
            <a:ext cx="11677234" cy="1122400"/>
          </a:xfrm>
        </p:spPr>
        <p:txBody>
          <a:bodyPr/>
          <a:lstStyle/>
          <a:p>
            <a:r>
              <a:rPr lang="en-IN" sz="7200" dirty="0">
                <a:latin typeface="Open Sans Medium"/>
              </a:rPr>
              <a:t>Results and Achievements</a:t>
            </a:r>
          </a:p>
        </p:txBody>
      </p:sp>
      <p:sp>
        <p:nvSpPr>
          <p:cNvPr id="3" name="Subtitle 2">
            <a:extLst>
              <a:ext uri="{FF2B5EF4-FFF2-40B4-BE49-F238E27FC236}">
                <a16:creationId xmlns:a16="http://schemas.microsoft.com/office/drawing/2014/main" id="{1D153B65-604F-83AF-6224-1C3FCE1F1D05}"/>
              </a:ext>
            </a:extLst>
          </p:cNvPr>
          <p:cNvSpPr>
            <a:spLocks noGrp="1"/>
          </p:cNvSpPr>
          <p:nvPr>
            <p:ph type="subTitle" idx="1"/>
          </p:nvPr>
        </p:nvSpPr>
        <p:spPr>
          <a:xfrm>
            <a:off x="960087" y="2157860"/>
            <a:ext cx="5135913" cy="3467436"/>
          </a:xfrm>
        </p:spPr>
        <p:txBody>
          <a:bodyPr/>
          <a:lstStyle/>
          <a:p>
            <a:pPr marL="482600" indent="-342900" algn="l" rtl="0">
              <a:spcBef>
                <a:spcPts val="0"/>
              </a:spcBef>
              <a:spcAft>
                <a:spcPts val="0"/>
              </a:spcAft>
              <a:buClr>
                <a:schemeClr val="bg1"/>
              </a:buClr>
              <a:buFont typeface="Wingdings" panose="05000000000000000000" pitchFamily="2" charset="2"/>
              <a:buChar char="q"/>
            </a:pPr>
            <a:r>
              <a:rPr lang="en-US" sz="2000" b="1" dirty="0">
                <a:solidFill>
                  <a:schemeClr val="bg1"/>
                </a:solidFill>
              </a:rPr>
              <a:t>Outcomes</a:t>
            </a:r>
            <a:r>
              <a:rPr lang="en-US" sz="2000" dirty="0">
                <a:solidFill>
                  <a:schemeClr val="bg1"/>
                </a:solidFill>
              </a:rPr>
              <a:t>: Comparative analysis highlighted the strengths and limitations of each approach.</a:t>
            </a:r>
          </a:p>
          <a:p>
            <a:pPr marL="482600" indent="-342900" algn="l" rtl="0">
              <a:spcBef>
                <a:spcPts val="0"/>
              </a:spcBef>
              <a:spcAft>
                <a:spcPts val="0"/>
              </a:spcAft>
              <a:buClr>
                <a:schemeClr val="bg1"/>
              </a:buClr>
              <a:buFont typeface="Wingdings" panose="05000000000000000000" pitchFamily="2" charset="2"/>
              <a:buChar char="q"/>
            </a:pPr>
            <a:r>
              <a:rPr lang="en-US" sz="2000" b="1" dirty="0">
                <a:solidFill>
                  <a:schemeClr val="bg1"/>
                </a:solidFill>
              </a:rPr>
              <a:t>Success Metrics</a:t>
            </a:r>
            <a:r>
              <a:rPr lang="en-US" sz="2000" dirty="0">
                <a:solidFill>
                  <a:schemeClr val="bg1"/>
                </a:solidFill>
              </a:rPr>
              <a:t>: Improved accuracy and reduced false positives in specific scenarios.</a:t>
            </a:r>
          </a:p>
          <a:p>
            <a:pPr marL="482600" indent="-342900" algn="l" rtl="0">
              <a:spcBef>
                <a:spcPts val="0"/>
              </a:spcBef>
              <a:spcAft>
                <a:spcPts val="0"/>
              </a:spcAft>
              <a:buClr>
                <a:schemeClr val="bg1"/>
              </a:buClr>
              <a:buFont typeface="Wingdings" panose="05000000000000000000" pitchFamily="2" charset="2"/>
              <a:buChar char="q"/>
            </a:pPr>
            <a:r>
              <a:rPr lang="en-US" sz="2000" b="1" dirty="0">
                <a:solidFill>
                  <a:schemeClr val="bg1"/>
                </a:solidFill>
              </a:rPr>
              <a:t>Efficiencies Gained</a:t>
            </a:r>
            <a:r>
              <a:rPr lang="en-US" sz="2000" dirty="0">
                <a:solidFill>
                  <a:schemeClr val="bg1"/>
                </a:solidFill>
              </a:rPr>
              <a:t>: Identified optimal parameters for better performance compared to the initial problem statement.</a:t>
            </a:r>
          </a:p>
        </p:txBody>
      </p:sp>
      <p:pic>
        <p:nvPicPr>
          <p:cNvPr id="4" name="Picture 3">
            <a:extLst>
              <a:ext uri="{FF2B5EF4-FFF2-40B4-BE49-F238E27FC236}">
                <a16:creationId xmlns:a16="http://schemas.microsoft.com/office/drawing/2014/main" id="{D94595E2-9B0F-BB80-6002-89CDB74FD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209" y="1908715"/>
            <a:ext cx="3965725" cy="3965725"/>
          </a:xfrm>
          <a:prstGeom prst="rect">
            <a:avLst/>
          </a:prstGeom>
        </p:spPr>
      </p:pic>
    </p:spTree>
    <p:extLst>
      <p:ext uri="{BB962C8B-B14F-4D97-AF65-F5344CB8AC3E}">
        <p14:creationId xmlns:p14="http://schemas.microsoft.com/office/powerpoint/2010/main" val="18825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3698-8DA4-543F-304B-05F1757A2B9D}"/>
              </a:ext>
            </a:extLst>
          </p:cNvPr>
          <p:cNvSpPr>
            <a:spLocks noGrp="1"/>
          </p:cNvSpPr>
          <p:nvPr>
            <p:ph type="title"/>
          </p:nvPr>
        </p:nvSpPr>
        <p:spPr>
          <a:xfrm>
            <a:off x="5058137" y="137978"/>
            <a:ext cx="5541112" cy="2915653"/>
          </a:xfrm>
          <a:noFill/>
          <a:ln>
            <a:noFill/>
          </a:ln>
        </p:spPr>
        <p:txBody>
          <a:bodyPr spcFirstLastPara="1" wrap="square" lIns="91425" tIns="91425" rIns="91425" bIns="91425" anchor="t" anchorCtr="0">
            <a:noAutofit/>
          </a:bodyPr>
          <a:lstStyle/>
          <a:p>
            <a:r>
              <a:rPr lang="en-IN" sz="7200" dirty="0">
                <a:latin typeface="Open Sans Medium"/>
              </a:rPr>
              <a:t>Lessons </a:t>
            </a:r>
            <a:br>
              <a:rPr lang="en-IN" sz="7200" dirty="0">
                <a:latin typeface="Open Sans Medium"/>
              </a:rPr>
            </a:br>
            <a:r>
              <a:rPr lang="en-IN" sz="7200" dirty="0">
                <a:latin typeface="Open Sans Medium"/>
              </a:rPr>
              <a:t>learned</a:t>
            </a:r>
          </a:p>
        </p:txBody>
      </p:sp>
      <p:sp>
        <p:nvSpPr>
          <p:cNvPr id="3" name="Subtitle 2">
            <a:extLst>
              <a:ext uri="{FF2B5EF4-FFF2-40B4-BE49-F238E27FC236}">
                <a16:creationId xmlns:a16="http://schemas.microsoft.com/office/drawing/2014/main" id="{151695C0-0102-671A-7CC5-092E8381D3DD}"/>
              </a:ext>
            </a:extLst>
          </p:cNvPr>
          <p:cNvSpPr>
            <a:spLocks noGrp="1"/>
          </p:cNvSpPr>
          <p:nvPr>
            <p:ph type="subTitle" idx="1"/>
          </p:nvPr>
        </p:nvSpPr>
        <p:spPr>
          <a:xfrm>
            <a:off x="6096000" y="2840400"/>
            <a:ext cx="5322546" cy="3235942"/>
          </a:xfrm>
        </p:spPr>
        <p:txBody>
          <a:bodyPr/>
          <a:lstStyle/>
          <a:p>
            <a:pPr marL="596900" indent="-457200" algn="l">
              <a:buClr>
                <a:schemeClr val="bg1"/>
              </a:buClr>
              <a:buFont typeface="Wingdings" panose="05000000000000000000" pitchFamily="2" charset="2"/>
              <a:buChar char="q"/>
            </a:pPr>
            <a:r>
              <a:rPr lang="en-IN" sz="2000" b="1" dirty="0">
                <a:solidFill>
                  <a:schemeClr val="bg1"/>
                </a:solidFill>
              </a:rPr>
              <a:t>Key Takeaways</a:t>
            </a:r>
            <a:r>
              <a:rPr lang="en-IN" sz="2000" dirty="0">
                <a:solidFill>
                  <a:schemeClr val="bg1"/>
                </a:solidFill>
              </a:rPr>
              <a:t>: Importance of parameter fine-tuning for accuracy, challenges in handling complex backgrounds, significance of comparative analysis in algorithm selection.</a:t>
            </a:r>
          </a:p>
          <a:p>
            <a:pPr marL="596900" indent="-457200" algn="l">
              <a:buClr>
                <a:schemeClr val="bg1"/>
              </a:buClr>
              <a:buFont typeface="Wingdings" panose="05000000000000000000" pitchFamily="2" charset="2"/>
              <a:buChar char="q"/>
            </a:pPr>
            <a:r>
              <a:rPr lang="en-IN" sz="2000" b="1" dirty="0">
                <a:solidFill>
                  <a:schemeClr val="bg1"/>
                </a:solidFill>
              </a:rPr>
              <a:t>Improvement Areas</a:t>
            </a:r>
            <a:r>
              <a:rPr lang="en-IN" sz="2000" dirty="0">
                <a:solidFill>
                  <a:schemeClr val="bg1"/>
                </a:solidFill>
              </a:rPr>
              <a:t>: More robust algorithms for complex scenarios, better handling of false positives.</a:t>
            </a:r>
          </a:p>
        </p:txBody>
      </p:sp>
      <p:pic>
        <p:nvPicPr>
          <p:cNvPr id="4" name="Picture 3">
            <a:extLst>
              <a:ext uri="{FF2B5EF4-FFF2-40B4-BE49-F238E27FC236}">
                <a16:creationId xmlns:a16="http://schemas.microsoft.com/office/drawing/2014/main" id="{51373F16-ED0B-854F-4EF8-8D2B53ABA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20" y="1730892"/>
            <a:ext cx="3949017" cy="3949017"/>
          </a:xfrm>
          <a:prstGeom prst="rect">
            <a:avLst/>
          </a:prstGeom>
        </p:spPr>
      </p:pic>
    </p:spTree>
    <p:extLst>
      <p:ext uri="{BB962C8B-B14F-4D97-AF65-F5344CB8AC3E}">
        <p14:creationId xmlns:p14="http://schemas.microsoft.com/office/powerpoint/2010/main" val="116500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E1FB-50F3-5E03-41C8-47C829563427}"/>
              </a:ext>
            </a:extLst>
          </p:cNvPr>
          <p:cNvSpPr>
            <a:spLocks noGrp="1"/>
          </p:cNvSpPr>
          <p:nvPr>
            <p:ph type="title"/>
          </p:nvPr>
        </p:nvSpPr>
        <p:spPr>
          <a:xfrm>
            <a:off x="561985" y="520139"/>
            <a:ext cx="10172700" cy="1122400"/>
          </a:xfrm>
        </p:spPr>
        <p:txBody>
          <a:bodyPr/>
          <a:lstStyle/>
          <a:p>
            <a:pPr algn="l"/>
            <a:r>
              <a:rPr lang="en-IN" sz="7200" dirty="0">
                <a:latin typeface="Open Sans Medium"/>
              </a:rPr>
              <a:t>Future </a:t>
            </a:r>
            <a:br>
              <a:rPr lang="en-IN" sz="7200" dirty="0">
                <a:latin typeface="Open Sans Medium"/>
              </a:rPr>
            </a:br>
            <a:r>
              <a:rPr lang="en-IN" sz="7200" dirty="0">
                <a:latin typeface="Open Sans Medium"/>
              </a:rPr>
              <a:t>recommendations</a:t>
            </a:r>
          </a:p>
        </p:txBody>
      </p:sp>
      <p:sp>
        <p:nvSpPr>
          <p:cNvPr id="3" name="Subtitle 2">
            <a:extLst>
              <a:ext uri="{FF2B5EF4-FFF2-40B4-BE49-F238E27FC236}">
                <a16:creationId xmlns:a16="http://schemas.microsoft.com/office/drawing/2014/main" id="{007BB0DB-925A-DF4D-705A-696179781023}"/>
              </a:ext>
            </a:extLst>
          </p:cNvPr>
          <p:cNvSpPr>
            <a:spLocks noGrp="1"/>
          </p:cNvSpPr>
          <p:nvPr>
            <p:ph type="subTitle" idx="1"/>
          </p:nvPr>
        </p:nvSpPr>
        <p:spPr>
          <a:xfrm>
            <a:off x="697727" y="2979662"/>
            <a:ext cx="6154486" cy="3194635"/>
          </a:xfrm>
        </p:spPr>
        <p:txBody>
          <a:bodyPr/>
          <a:lstStyle/>
          <a:p>
            <a:pPr marL="596900" indent="-457200" algn="l">
              <a:buClr>
                <a:schemeClr val="bg1"/>
              </a:buClr>
              <a:buFont typeface="+mj-lt"/>
              <a:buAutoNum type="arabicPeriod"/>
            </a:pPr>
            <a:r>
              <a:rPr lang="en-US" sz="2000" b="1" dirty="0">
                <a:solidFill>
                  <a:schemeClr val="bg1"/>
                </a:solidFill>
              </a:rPr>
              <a:t>Further enhancements: </a:t>
            </a:r>
            <a:r>
              <a:rPr lang="en-US" sz="2000" dirty="0">
                <a:solidFill>
                  <a:schemeClr val="bg1"/>
                </a:solidFill>
              </a:rPr>
              <a:t>error handling, optimizing code for better readability, and potentially integrating this functionality into a broader application or pipeline.</a:t>
            </a:r>
          </a:p>
          <a:p>
            <a:pPr marL="596900" indent="-457200" algn="l">
              <a:buClr>
                <a:schemeClr val="bg1"/>
              </a:buClr>
              <a:buFont typeface="+mj-lt"/>
              <a:buAutoNum type="arabicPeriod"/>
            </a:pPr>
            <a:endParaRPr lang="en-IN" sz="2000" dirty="0">
              <a:solidFill>
                <a:schemeClr val="bg1"/>
              </a:solidFill>
            </a:endParaRPr>
          </a:p>
          <a:p>
            <a:pPr marL="596900" indent="-457200" algn="l" rtl="0">
              <a:spcBef>
                <a:spcPts val="0"/>
              </a:spcBef>
              <a:spcAft>
                <a:spcPts val="0"/>
              </a:spcAft>
              <a:buClr>
                <a:schemeClr val="bg1"/>
              </a:buClr>
              <a:buFont typeface="+mj-lt"/>
              <a:buAutoNum type="arabicPeriod"/>
            </a:pPr>
            <a:r>
              <a:rPr lang="en-US" sz="2000" b="1" i="0" u="none" strike="noStrike" dirty="0">
                <a:solidFill>
                  <a:schemeClr val="bg1"/>
                </a:solidFill>
                <a:effectLst/>
              </a:rPr>
              <a:t>Future Developments: </a:t>
            </a:r>
            <a:r>
              <a:rPr lang="en-US" sz="2000" b="0" i="0" u="none" strike="noStrike" dirty="0">
                <a:solidFill>
                  <a:schemeClr val="bg1"/>
                </a:solidFill>
                <a:effectLst/>
              </a:rPr>
              <a:t>Integration of advancements in machine learning for improved face detection.</a:t>
            </a:r>
            <a:endParaRPr lang="en-US" sz="2000" b="0" dirty="0">
              <a:solidFill>
                <a:schemeClr val="bg1"/>
              </a:solidFill>
              <a:effectLst/>
            </a:endParaRPr>
          </a:p>
        </p:txBody>
      </p:sp>
      <p:pic>
        <p:nvPicPr>
          <p:cNvPr id="5" name="Picture 4">
            <a:extLst>
              <a:ext uri="{FF2B5EF4-FFF2-40B4-BE49-F238E27FC236}">
                <a16:creationId xmlns:a16="http://schemas.microsoft.com/office/drawing/2014/main" id="{DF5330D3-79A0-63A2-2F24-A8056F05A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829" y="3356248"/>
            <a:ext cx="2756444" cy="2756444"/>
          </a:xfrm>
          <a:prstGeom prst="rect">
            <a:avLst/>
          </a:prstGeom>
        </p:spPr>
      </p:pic>
      <p:pic>
        <p:nvPicPr>
          <p:cNvPr id="6" name="Picture 5">
            <a:extLst>
              <a:ext uri="{FF2B5EF4-FFF2-40B4-BE49-F238E27FC236}">
                <a16:creationId xmlns:a16="http://schemas.microsoft.com/office/drawing/2014/main" id="{911EF573-ED86-AABB-60A2-2EBDD1EA7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858" y="868911"/>
            <a:ext cx="2248409" cy="2248409"/>
          </a:xfrm>
          <a:prstGeom prst="rect">
            <a:avLst/>
          </a:prstGeom>
        </p:spPr>
      </p:pic>
    </p:spTree>
    <p:extLst>
      <p:ext uri="{BB962C8B-B14F-4D97-AF65-F5344CB8AC3E}">
        <p14:creationId xmlns:p14="http://schemas.microsoft.com/office/powerpoint/2010/main" val="351941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0A03-F4AA-34EF-B886-6AEDB6E2CA57}"/>
              </a:ext>
            </a:extLst>
          </p:cNvPr>
          <p:cNvSpPr>
            <a:spLocks noGrp="1"/>
          </p:cNvSpPr>
          <p:nvPr>
            <p:ph type="title"/>
          </p:nvPr>
        </p:nvSpPr>
        <p:spPr>
          <a:xfrm>
            <a:off x="740781" y="1160011"/>
            <a:ext cx="10683432" cy="1122400"/>
          </a:xfrm>
        </p:spPr>
        <p:txBody>
          <a:bodyPr/>
          <a:lstStyle/>
          <a:p>
            <a:r>
              <a:rPr lang="en-IN" sz="7200" dirty="0">
                <a:latin typeface="Open Sans Medium"/>
              </a:rPr>
              <a:t>Possible</a:t>
            </a:r>
            <a:r>
              <a:rPr lang="en-IN" sz="7200" dirty="0"/>
              <a:t> </a:t>
            </a:r>
            <a:r>
              <a:rPr lang="en-IN" sz="7200" dirty="0">
                <a:latin typeface="Open Sans Medium"/>
              </a:rPr>
              <a:t>modifications</a:t>
            </a:r>
          </a:p>
        </p:txBody>
      </p:sp>
      <p:sp>
        <p:nvSpPr>
          <p:cNvPr id="3" name="Subtitle 2">
            <a:extLst>
              <a:ext uri="{FF2B5EF4-FFF2-40B4-BE49-F238E27FC236}">
                <a16:creationId xmlns:a16="http://schemas.microsoft.com/office/drawing/2014/main" id="{E50A22A4-92B8-1136-D634-EC45D1BBE3F4}"/>
              </a:ext>
            </a:extLst>
          </p:cNvPr>
          <p:cNvSpPr>
            <a:spLocks noGrp="1"/>
          </p:cNvSpPr>
          <p:nvPr>
            <p:ph type="subTitle" idx="1"/>
          </p:nvPr>
        </p:nvSpPr>
        <p:spPr>
          <a:xfrm>
            <a:off x="5486402" y="2649385"/>
            <a:ext cx="5406156" cy="2902351"/>
          </a:xfrm>
        </p:spPr>
        <p:txBody>
          <a:bodyPr/>
          <a:lstStyle/>
          <a:p>
            <a:pPr algn="l" rtl="0">
              <a:spcBef>
                <a:spcPts val="0"/>
              </a:spcBef>
              <a:spcAft>
                <a:spcPts val="0"/>
              </a:spcAft>
            </a:pPr>
            <a:r>
              <a:rPr lang="en-US" sz="2000" b="0" i="0" u="none" strike="noStrike" dirty="0">
                <a:solidFill>
                  <a:schemeClr val="bg1"/>
                </a:solidFill>
                <a:effectLst/>
              </a:rPr>
              <a:t>- Fine-tuning parameters like </a:t>
            </a:r>
            <a:r>
              <a:rPr lang="en-US" sz="2000" b="0" i="0" u="none" strike="noStrike" dirty="0" err="1">
                <a:solidFill>
                  <a:schemeClr val="bg1"/>
                </a:solidFill>
                <a:effectLst/>
              </a:rPr>
              <a:t>scaleFactor</a:t>
            </a:r>
            <a:r>
              <a:rPr lang="en-US" sz="2000" b="0" i="0" u="none" strike="noStrike" dirty="0">
                <a:solidFill>
                  <a:schemeClr val="bg1"/>
                </a:solidFill>
                <a:effectLst/>
              </a:rPr>
              <a:t>, </a:t>
            </a:r>
            <a:r>
              <a:rPr lang="en-US" sz="2000" b="0" i="0" u="none" strike="noStrike" dirty="0" err="1">
                <a:solidFill>
                  <a:schemeClr val="bg1"/>
                </a:solidFill>
                <a:effectLst/>
              </a:rPr>
              <a:t>minNeighbors</a:t>
            </a:r>
            <a:r>
              <a:rPr lang="en-US" sz="2000" b="0" i="0" u="none" strike="noStrike" dirty="0">
                <a:solidFill>
                  <a:schemeClr val="bg1"/>
                </a:solidFill>
                <a:effectLst/>
              </a:rPr>
              <a:t>, and size constraints to enhance model performance.</a:t>
            </a:r>
            <a:endParaRPr lang="en-US" sz="2000" i="0" u="none" strike="noStrike" dirty="0">
              <a:solidFill>
                <a:schemeClr val="bg1"/>
              </a:solidFill>
            </a:endParaRPr>
          </a:p>
          <a:p>
            <a:pPr algn="l" rtl="0">
              <a:spcBef>
                <a:spcPts val="0"/>
              </a:spcBef>
              <a:spcAft>
                <a:spcPts val="0"/>
              </a:spcAft>
            </a:pPr>
            <a:endParaRPr lang="en-US" sz="2000" b="0" dirty="0">
              <a:solidFill>
                <a:schemeClr val="bg1"/>
              </a:solidFill>
              <a:effectLst/>
            </a:endParaRPr>
          </a:p>
          <a:p>
            <a:pPr algn="l" rtl="0">
              <a:spcBef>
                <a:spcPts val="0"/>
              </a:spcBef>
              <a:spcAft>
                <a:spcPts val="0"/>
              </a:spcAft>
            </a:pPr>
            <a:r>
              <a:rPr lang="en-US" sz="2000" b="0" i="0" u="none" strike="noStrike" dirty="0">
                <a:solidFill>
                  <a:schemeClr val="bg1"/>
                </a:solidFill>
                <a:effectLst/>
              </a:rPr>
              <a:t>- Exploring different cascade classifiers and experimenting with custom cascades for specialized detection tasks.</a:t>
            </a:r>
            <a:endParaRPr lang="en-US" sz="2000" b="0" dirty="0">
              <a:solidFill>
                <a:schemeClr val="bg1"/>
              </a:solidFill>
              <a:effectLst/>
            </a:endParaRPr>
          </a:p>
        </p:txBody>
      </p:sp>
      <p:pic>
        <p:nvPicPr>
          <p:cNvPr id="4" name="Picture 3">
            <a:extLst>
              <a:ext uri="{FF2B5EF4-FFF2-40B4-BE49-F238E27FC236}">
                <a16:creationId xmlns:a16="http://schemas.microsoft.com/office/drawing/2014/main" id="{0AD4D249-F1B2-6AF9-02ED-706ED6828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45" y="4781739"/>
            <a:ext cx="1698171" cy="1698171"/>
          </a:xfrm>
          <a:prstGeom prst="rect">
            <a:avLst/>
          </a:prstGeom>
        </p:spPr>
      </p:pic>
      <p:pic>
        <p:nvPicPr>
          <p:cNvPr id="5" name="Picture 4">
            <a:extLst>
              <a:ext uri="{FF2B5EF4-FFF2-40B4-BE49-F238E27FC236}">
                <a16:creationId xmlns:a16="http://schemas.microsoft.com/office/drawing/2014/main" id="{09802217-D204-6461-B942-D3228F0EB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788" y="2833133"/>
            <a:ext cx="2534854" cy="2534854"/>
          </a:xfrm>
          <a:prstGeom prst="rect">
            <a:avLst/>
          </a:prstGeom>
        </p:spPr>
      </p:pic>
    </p:spTree>
    <p:extLst>
      <p:ext uri="{BB962C8B-B14F-4D97-AF65-F5344CB8AC3E}">
        <p14:creationId xmlns:p14="http://schemas.microsoft.com/office/powerpoint/2010/main" val="1586455871"/>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C5A9-236D-B599-0785-F84E3ACAEAF1}"/>
              </a:ext>
            </a:extLst>
          </p:cNvPr>
          <p:cNvSpPr>
            <a:spLocks noGrp="1"/>
          </p:cNvSpPr>
          <p:nvPr>
            <p:ph type="title"/>
          </p:nvPr>
        </p:nvSpPr>
        <p:spPr>
          <a:xfrm>
            <a:off x="0" y="1856829"/>
            <a:ext cx="7648400" cy="1122400"/>
          </a:xfrm>
        </p:spPr>
        <p:txBody>
          <a:bodyPr/>
          <a:lstStyle/>
          <a:p>
            <a:r>
              <a:rPr lang="en-IN" sz="7200" dirty="0">
                <a:latin typeface="Open Sans Medium"/>
              </a:rPr>
              <a:t>References</a:t>
            </a:r>
          </a:p>
        </p:txBody>
      </p:sp>
      <p:sp>
        <p:nvSpPr>
          <p:cNvPr id="3" name="Subtitle 2">
            <a:extLst>
              <a:ext uri="{FF2B5EF4-FFF2-40B4-BE49-F238E27FC236}">
                <a16:creationId xmlns:a16="http://schemas.microsoft.com/office/drawing/2014/main" id="{852CBCB7-0BE9-2DD5-3164-457131F96D95}"/>
              </a:ext>
            </a:extLst>
          </p:cNvPr>
          <p:cNvSpPr>
            <a:spLocks noGrp="1"/>
          </p:cNvSpPr>
          <p:nvPr>
            <p:ph type="subTitle" idx="1"/>
          </p:nvPr>
        </p:nvSpPr>
        <p:spPr>
          <a:xfrm>
            <a:off x="1030313" y="3429000"/>
            <a:ext cx="5873826" cy="1902400"/>
          </a:xfrm>
        </p:spPr>
        <p:txBody>
          <a:bodyPr/>
          <a:lstStyle/>
          <a:p>
            <a:pPr algn="l" rtl="0">
              <a:spcBef>
                <a:spcPts val="0"/>
              </a:spcBef>
              <a:spcAft>
                <a:spcPts val="0"/>
              </a:spcAft>
            </a:pPr>
            <a:r>
              <a:rPr lang="en-US" sz="2000" b="0" i="0" u="none" strike="noStrike" dirty="0">
                <a:solidFill>
                  <a:schemeClr val="bg1"/>
                </a:solidFill>
                <a:effectLst/>
              </a:rPr>
              <a:t>- OpenCV documentation</a:t>
            </a:r>
            <a:endParaRPr lang="en-US" sz="2000" b="0" dirty="0">
              <a:solidFill>
                <a:schemeClr val="bg1"/>
              </a:solidFill>
              <a:effectLst/>
            </a:endParaRPr>
          </a:p>
          <a:p>
            <a:pPr algn="l" rtl="0">
              <a:spcBef>
                <a:spcPts val="0"/>
              </a:spcBef>
              <a:spcAft>
                <a:spcPts val="0"/>
              </a:spcAft>
            </a:pPr>
            <a:r>
              <a:rPr lang="en-US" sz="2000" b="0" i="0" u="none" strike="noStrike" dirty="0">
                <a:solidFill>
                  <a:schemeClr val="bg1"/>
                </a:solidFill>
                <a:effectLst/>
              </a:rPr>
              <a:t>- Python library resources</a:t>
            </a:r>
            <a:endParaRPr lang="en-US" sz="2000" b="0" dirty="0">
              <a:solidFill>
                <a:schemeClr val="bg1"/>
              </a:solidFill>
              <a:effectLst/>
            </a:endParaRPr>
          </a:p>
          <a:p>
            <a:pPr algn="l" rtl="0">
              <a:spcBef>
                <a:spcPts val="0"/>
              </a:spcBef>
              <a:spcAft>
                <a:spcPts val="0"/>
              </a:spcAft>
            </a:pPr>
            <a:r>
              <a:rPr lang="en-US" sz="2000" b="0" i="0" u="none" strike="noStrike" dirty="0">
                <a:solidFill>
                  <a:schemeClr val="bg1"/>
                </a:solidFill>
                <a:effectLst/>
              </a:rPr>
              <a:t>- Research papers on face detection algorithms</a:t>
            </a:r>
            <a:endParaRPr lang="en-US" sz="2000" b="0" dirty="0">
              <a:solidFill>
                <a:schemeClr val="bg1"/>
              </a:solidFill>
              <a:effectLst/>
            </a:endParaRPr>
          </a:p>
        </p:txBody>
      </p:sp>
      <p:pic>
        <p:nvPicPr>
          <p:cNvPr id="5" name="Picture 4">
            <a:extLst>
              <a:ext uri="{FF2B5EF4-FFF2-40B4-BE49-F238E27FC236}">
                <a16:creationId xmlns:a16="http://schemas.microsoft.com/office/drawing/2014/main" id="{56C67957-E1A2-4790-AC9A-CE374DC7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090" y="2243910"/>
            <a:ext cx="3087490" cy="3087490"/>
          </a:xfrm>
          <a:prstGeom prst="rect">
            <a:avLst/>
          </a:prstGeom>
        </p:spPr>
      </p:pic>
    </p:spTree>
    <p:extLst>
      <p:ext uri="{BB962C8B-B14F-4D97-AF65-F5344CB8AC3E}">
        <p14:creationId xmlns:p14="http://schemas.microsoft.com/office/powerpoint/2010/main" val="60281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670C-8A13-F242-5AF2-3DB784AAAB79}"/>
              </a:ext>
            </a:extLst>
          </p:cNvPr>
          <p:cNvSpPr>
            <a:spLocks noGrp="1"/>
          </p:cNvSpPr>
          <p:nvPr>
            <p:ph type="title"/>
          </p:nvPr>
        </p:nvSpPr>
        <p:spPr/>
        <p:txBody>
          <a:bodyPr/>
          <a:lstStyle/>
          <a:p>
            <a:r>
              <a:rPr lang="en-IN" dirty="0">
                <a:solidFill>
                  <a:schemeClr val="bg1"/>
                </a:solidFill>
                <a:latin typeface="Open Sans Medium"/>
              </a:rPr>
              <a:t>Thank you</a:t>
            </a:r>
          </a:p>
        </p:txBody>
      </p:sp>
    </p:spTree>
    <p:extLst>
      <p:ext uri="{BB962C8B-B14F-4D97-AF65-F5344CB8AC3E}">
        <p14:creationId xmlns:p14="http://schemas.microsoft.com/office/powerpoint/2010/main" val="229767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FC0998-E429-CA5C-1527-57D940D92778}"/>
              </a:ext>
            </a:extLst>
          </p:cNvPr>
          <p:cNvSpPr>
            <a:spLocks noGrp="1"/>
          </p:cNvSpPr>
          <p:nvPr>
            <p:ph type="title"/>
          </p:nvPr>
        </p:nvSpPr>
        <p:spPr>
          <a:xfrm>
            <a:off x="1493600" y="1742800"/>
            <a:ext cx="9204800" cy="3372400"/>
          </a:xfrm>
        </p:spPr>
        <p:txBody>
          <a:bodyPr/>
          <a:lstStyle/>
          <a:p>
            <a:r>
              <a:rPr lang="en-IN" dirty="0">
                <a:latin typeface="Open Sans Medium"/>
              </a:rPr>
              <a:t>Machine</a:t>
            </a:r>
            <a:r>
              <a:rPr lang="en-IN" dirty="0"/>
              <a:t> </a:t>
            </a:r>
            <a:r>
              <a:rPr lang="en-IN" dirty="0">
                <a:latin typeface="Open Sans Medium"/>
              </a:rPr>
              <a:t>learning</a:t>
            </a:r>
          </a:p>
        </p:txBody>
      </p:sp>
      <p:pic>
        <p:nvPicPr>
          <p:cNvPr id="7" name="Picture 6">
            <a:extLst>
              <a:ext uri="{FF2B5EF4-FFF2-40B4-BE49-F238E27FC236}">
                <a16:creationId xmlns:a16="http://schemas.microsoft.com/office/drawing/2014/main" id="{82F5C2B9-32FE-E507-22CC-B7A3D0447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246" y="267819"/>
            <a:ext cx="2078433" cy="2078433"/>
          </a:xfrm>
          <a:prstGeom prst="rect">
            <a:avLst/>
          </a:prstGeom>
        </p:spPr>
      </p:pic>
      <p:pic>
        <p:nvPicPr>
          <p:cNvPr id="8" name="Picture 7">
            <a:extLst>
              <a:ext uri="{FF2B5EF4-FFF2-40B4-BE49-F238E27FC236}">
                <a16:creationId xmlns:a16="http://schemas.microsoft.com/office/drawing/2014/main" id="{829551EF-AF35-A300-7829-66CA24F07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533" y="4378385"/>
            <a:ext cx="1920871" cy="1920871"/>
          </a:xfrm>
          <a:prstGeom prst="rect">
            <a:avLst/>
          </a:prstGeom>
        </p:spPr>
      </p:pic>
      <p:pic>
        <p:nvPicPr>
          <p:cNvPr id="9" name="Picture 8">
            <a:extLst>
              <a:ext uri="{FF2B5EF4-FFF2-40B4-BE49-F238E27FC236}">
                <a16:creationId xmlns:a16="http://schemas.microsoft.com/office/drawing/2014/main" id="{520F6294-16AE-83B6-AC7D-6BF7CED90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0972" y="2299952"/>
            <a:ext cx="2078433" cy="2078433"/>
          </a:xfrm>
          <a:prstGeom prst="rect">
            <a:avLst/>
          </a:prstGeom>
        </p:spPr>
      </p:pic>
    </p:spTree>
    <p:extLst>
      <p:ext uri="{BB962C8B-B14F-4D97-AF65-F5344CB8AC3E}">
        <p14:creationId xmlns:p14="http://schemas.microsoft.com/office/powerpoint/2010/main" val="217825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2ADCE-C4A5-11D0-F50E-F6FB1C70F17E}"/>
              </a:ext>
            </a:extLst>
          </p:cNvPr>
          <p:cNvSpPr>
            <a:spLocks noGrp="1"/>
          </p:cNvSpPr>
          <p:nvPr>
            <p:ph type="title"/>
          </p:nvPr>
        </p:nvSpPr>
        <p:spPr>
          <a:xfrm>
            <a:off x="2004349" y="519347"/>
            <a:ext cx="8183301" cy="763600"/>
          </a:xfrm>
        </p:spPr>
        <p:txBody>
          <a:bodyPr/>
          <a:lstStyle/>
          <a:p>
            <a:r>
              <a:rPr lang="en-IN" sz="5400" dirty="0">
                <a:latin typeface="Open Sans Medium"/>
              </a:rPr>
              <a:t>CONTENTS</a:t>
            </a:r>
          </a:p>
        </p:txBody>
      </p:sp>
      <p:sp>
        <p:nvSpPr>
          <p:cNvPr id="4" name="Text Placeholder 3">
            <a:extLst>
              <a:ext uri="{FF2B5EF4-FFF2-40B4-BE49-F238E27FC236}">
                <a16:creationId xmlns:a16="http://schemas.microsoft.com/office/drawing/2014/main" id="{69229312-8231-F228-67AC-3955FA0E9853}"/>
              </a:ext>
            </a:extLst>
          </p:cNvPr>
          <p:cNvSpPr>
            <a:spLocks noGrp="1"/>
          </p:cNvSpPr>
          <p:nvPr>
            <p:ph type="body" idx="1"/>
          </p:nvPr>
        </p:nvSpPr>
        <p:spPr>
          <a:xfrm>
            <a:off x="4262885" y="1844940"/>
            <a:ext cx="3672960" cy="4196079"/>
          </a:xfrm>
        </p:spPr>
        <p:style>
          <a:lnRef idx="2">
            <a:schemeClr val="dk1"/>
          </a:lnRef>
          <a:fillRef idx="1">
            <a:schemeClr val="lt1"/>
          </a:fillRef>
          <a:effectRef idx="0">
            <a:schemeClr val="dk1"/>
          </a:effectRef>
          <a:fontRef idx="minor">
            <a:schemeClr val="dk1"/>
          </a:fontRef>
        </p:style>
        <p:txBody>
          <a:bodyPr/>
          <a:lstStyle/>
          <a:p>
            <a:pPr marL="643462" indent="-457200">
              <a:buFont typeface="+mj-lt"/>
              <a:buAutoNum type="arabicPeriod"/>
            </a:pPr>
            <a:r>
              <a:rPr lang="en-US" dirty="0">
                <a:solidFill>
                  <a:schemeClr val="tx1"/>
                </a:solidFill>
              </a:rPr>
              <a:t>Introduction</a:t>
            </a:r>
          </a:p>
          <a:p>
            <a:pPr marL="643462" indent="-457200">
              <a:buFont typeface="+mj-lt"/>
              <a:buAutoNum type="arabicPeriod"/>
            </a:pPr>
            <a:r>
              <a:rPr lang="en-US" b="0" i="0" dirty="0">
                <a:solidFill>
                  <a:schemeClr val="tx1"/>
                </a:solidFill>
                <a:effectLst/>
              </a:rPr>
              <a:t>Abstract</a:t>
            </a:r>
          </a:p>
          <a:p>
            <a:pPr marL="643462" indent="-457200">
              <a:buFont typeface="+mj-lt"/>
              <a:buAutoNum type="arabicPeriod"/>
            </a:pPr>
            <a:r>
              <a:rPr lang="en-US" b="0" i="0" dirty="0">
                <a:solidFill>
                  <a:schemeClr val="tx1"/>
                </a:solidFill>
                <a:effectLst/>
              </a:rPr>
              <a:t>Purpos</a:t>
            </a:r>
            <a:r>
              <a:rPr lang="en-US" dirty="0">
                <a:solidFill>
                  <a:schemeClr val="tx1"/>
                </a:solidFill>
              </a:rPr>
              <a:t>e</a:t>
            </a:r>
          </a:p>
          <a:p>
            <a:pPr marL="643462" indent="-457200">
              <a:buFont typeface="+mj-lt"/>
              <a:buAutoNum type="arabicPeriod"/>
            </a:pPr>
            <a:r>
              <a:rPr lang="en-US" b="0" i="0" dirty="0">
                <a:solidFill>
                  <a:schemeClr val="tx1"/>
                </a:solidFill>
                <a:effectLst/>
              </a:rPr>
              <a:t>Objective</a:t>
            </a:r>
          </a:p>
          <a:p>
            <a:pPr marL="643462" indent="-457200">
              <a:buFont typeface="+mj-lt"/>
              <a:buAutoNum type="arabicPeriod"/>
            </a:pPr>
            <a:r>
              <a:rPr lang="en-US" dirty="0">
                <a:solidFill>
                  <a:schemeClr val="tx1"/>
                </a:solidFill>
              </a:rPr>
              <a:t>Implementation</a:t>
            </a:r>
          </a:p>
          <a:p>
            <a:pPr marL="643462" indent="-457200">
              <a:buFont typeface="+mj-lt"/>
              <a:buAutoNum type="arabicPeriod"/>
            </a:pPr>
            <a:r>
              <a:rPr lang="en-US" b="0" i="0" dirty="0">
                <a:solidFill>
                  <a:schemeClr val="tx1"/>
                </a:solidFill>
                <a:effectLst/>
              </a:rPr>
              <a:t>Code</a:t>
            </a:r>
          </a:p>
          <a:p>
            <a:pPr marL="643462" indent="-457200">
              <a:buFont typeface="+mj-lt"/>
              <a:buAutoNum type="arabicPeriod"/>
            </a:pPr>
            <a:r>
              <a:rPr lang="en-US" dirty="0">
                <a:solidFill>
                  <a:schemeClr val="tx1"/>
                </a:solidFill>
              </a:rPr>
              <a:t>Key Features</a:t>
            </a:r>
          </a:p>
          <a:p>
            <a:pPr marL="643462" indent="-457200">
              <a:buFont typeface="+mj-lt"/>
              <a:buAutoNum type="arabicPeriod"/>
            </a:pPr>
            <a:r>
              <a:rPr lang="en-US" dirty="0">
                <a:solidFill>
                  <a:schemeClr val="tx1"/>
                </a:solidFill>
              </a:rPr>
              <a:t>Salient Features</a:t>
            </a:r>
          </a:p>
          <a:p>
            <a:pPr marL="643462" indent="-457200">
              <a:buFont typeface="+mj-lt"/>
              <a:buAutoNum type="arabicPeriod"/>
            </a:pPr>
            <a:r>
              <a:rPr lang="en-US" b="0" i="0" dirty="0">
                <a:solidFill>
                  <a:schemeClr val="tx1"/>
                </a:solidFill>
                <a:effectLst/>
              </a:rPr>
              <a:t>Challenges</a:t>
            </a:r>
          </a:p>
          <a:p>
            <a:pPr marL="643462" indent="-457200">
              <a:buFont typeface="+mj-lt"/>
              <a:buAutoNum type="arabicPeriod"/>
            </a:pPr>
            <a:r>
              <a:rPr lang="en-US" dirty="0">
                <a:solidFill>
                  <a:schemeClr val="tx1"/>
                </a:solidFill>
              </a:rPr>
              <a:t>Parameter optimization</a:t>
            </a:r>
          </a:p>
          <a:p>
            <a:pPr marL="643462" indent="-457200">
              <a:buFont typeface="+mj-lt"/>
              <a:buAutoNum type="arabicPeriod"/>
            </a:pPr>
            <a:r>
              <a:rPr lang="en-US" dirty="0">
                <a:solidFill>
                  <a:schemeClr val="tx1"/>
                </a:solidFill>
              </a:rPr>
              <a:t>Results and achievements</a:t>
            </a:r>
          </a:p>
          <a:p>
            <a:pPr marL="643462" indent="-457200">
              <a:buFont typeface="+mj-lt"/>
              <a:buAutoNum type="arabicPeriod"/>
            </a:pPr>
            <a:r>
              <a:rPr lang="en-US" dirty="0">
                <a:solidFill>
                  <a:schemeClr val="tx1"/>
                </a:solidFill>
              </a:rPr>
              <a:t>Lessons learned</a:t>
            </a:r>
          </a:p>
          <a:p>
            <a:pPr marL="643462" indent="-457200">
              <a:buFont typeface="+mj-lt"/>
              <a:buAutoNum type="arabicPeriod"/>
            </a:pPr>
            <a:r>
              <a:rPr lang="en-US" dirty="0">
                <a:solidFill>
                  <a:schemeClr val="tx1"/>
                </a:solidFill>
              </a:rPr>
              <a:t>Future </a:t>
            </a:r>
            <a:r>
              <a:rPr lang="en-IN" dirty="0">
                <a:solidFill>
                  <a:schemeClr val="tx1"/>
                </a:solidFill>
              </a:rPr>
              <a:t>recommendations</a:t>
            </a:r>
          </a:p>
          <a:p>
            <a:pPr marL="643462" indent="-457200">
              <a:buFont typeface="+mj-lt"/>
              <a:buAutoNum type="arabicPeriod"/>
            </a:pPr>
            <a:r>
              <a:rPr lang="en-IN" dirty="0">
                <a:solidFill>
                  <a:schemeClr val="tx1"/>
                </a:solidFill>
              </a:rPr>
              <a:t>References</a:t>
            </a:r>
            <a:endParaRPr lang="en-US" dirty="0">
              <a:solidFill>
                <a:schemeClr val="tx1"/>
              </a:solidFill>
            </a:endParaRPr>
          </a:p>
          <a:p>
            <a:pPr marL="643462" indent="-457200">
              <a:buFont typeface="+mj-lt"/>
              <a:buAutoNum type="arabicPeriod"/>
            </a:pPr>
            <a:endParaRPr lang="en-US" b="0" i="0" dirty="0">
              <a:solidFill>
                <a:schemeClr val="tx1"/>
              </a:solidFill>
              <a:effectLst/>
            </a:endParaRPr>
          </a:p>
          <a:p>
            <a:pPr marL="643462" indent="-457200">
              <a:buFont typeface="+mj-lt"/>
              <a:buAutoNum type="arabicPeriod"/>
            </a:pPr>
            <a:endParaRPr lang="en-US" b="0" i="0" dirty="0">
              <a:solidFill>
                <a:schemeClr val="tx1"/>
              </a:solidFill>
              <a:effectLst/>
            </a:endParaRPr>
          </a:p>
        </p:txBody>
      </p:sp>
      <p:pic>
        <p:nvPicPr>
          <p:cNvPr id="5" name="Picture 4">
            <a:extLst>
              <a:ext uri="{FF2B5EF4-FFF2-40B4-BE49-F238E27FC236}">
                <a16:creationId xmlns:a16="http://schemas.microsoft.com/office/drawing/2014/main" id="{E896E13E-A7A5-7186-9081-CA55A7EE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467" y="901147"/>
            <a:ext cx="1887585" cy="1887585"/>
          </a:xfrm>
          <a:prstGeom prst="rect">
            <a:avLst/>
          </a:prstGeom>
        </p:spPr>
      </p:pic>
      <p:pic>
        <p:nvPicPr>
          <p:cNvPr id="6" name="Picture 5">
            <a:extLst>
              <a:ext uri="{FF2B5EF4-FFF2-40B4-BE49-F238E27FC236}">
                <a16:creationId xmlns:a16="http://schemas.microsoft.com/office/drawing/2014/main" id="{F586C115-A450-ED8B-B5FE-5A439F37E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03" y="3738927"/>
            <a:ext cx="2302092" cy="2302092"/>
          </a:xfrm>
          <a:prstGeom prst="rect">
            <a:avLst/>
          </a:prstGeom>
        </p:spPr>
      </p:pic>
    </p:spTree>
    <p:extLst>
      <p:ext uri="{BB962C8B-B14F-4D97-AF65-F5344CB8AC3E}">
        <p14:creationId xmlns:p14="http://schemas.microsoft.com/office/powerpoint/2010/main" val="396877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2ADCE-C4A5-11D0-F50E-F6FB1C70F17E}"/>
              </a:ext>
            </a:extLst>
          </p:cNvPr>
          <p:cNvSpPr>
            <a:spLocks noGrp="1"/>
          </p:cNvSpPr>
          <p:nvPr>
            <p:ph type="title"/>
          </p:nvPr>
        </p:nvSpPr>
        <p:spPr/>
        <p:txBody>
          <a:bodyPr/>
          <a:lstStyle/>
          <a:p>
            <a:r>
              <a:rPr lang="en-IN" sz="7200" dirty="0">
                <a:latin typeface="Open Sans Medium"/>
              </a:rPr>
              <a:t>Introduction</a:t>
            </a:r>
          </a:p>
        </p:txBody>
      </p:sp>
      <p:sp>
        <p:nvSpPr>
          <p:cNvPr id="4" name="Text Placeholder 3">
            <a:extLst>
              <a:ext uri="{FF2B5EF4-FFF2-40B4-BE49-F238E27FC236}">
                <a16:creationId xmlns:a16="http://schemas.microsoft.com/office/drawing/2014/main" id="{69229312-8231-F228-67AC-3955FA0E9853}"/>
              </a:ext>
            </a:extLst>
          </p:cNvPr>
          <p:cNvSpPr>
            <a:spLocks noGrp="1"/>
          </p:cNvSpPr>
          <p:nvPr>
            <p:ph type="body" idx="1"/>
          </p:nvPr>
        </p:nvSpPr>
        <p:spPr>
          <a:xfrm>
            <a:off x="960000" y="2576914"/>
            <a:ext cx="4891485" cy="3407197"/>
          </a:xfrm>
        </p:spPr>
        <p:style>
          <a:lnRef idx="2">
            <a:schemeClr val="dk1"/>
          </a:lnRef>
          <a:fillRef idx="1">
            <a:schemeClr val="lt1"/>
          </a:fillRef>
          <a:effectRef idx="0">
            <a:schemeClr val="dk1"/>
          </a:effectRef>
          <a:fontRef idx="minor">
            <a:schemeClr val="dk1"/>
          </a:fontRef>
        </p:style>
        <p:txBody>
          <a:bodyPr/>
          <a:lstStyle/>
          <a:p>
            <a:r>
              <a:rPr lang="en-US" b="0" i="0" dirty="0">
                <a:solidFill>
                  <a:schemeClr val="tx1"/>
                </a:solidFill>
                <a:effectLst/>
              </a:rPr>
              <a:t>Machine learning is </a:t>
            </a:r>
            <a:r>
              <a:rPr lang="en-US" b="1" i="0" dirty="0">
                <a:solidFill>
                  <a:schemeClr val="tx1"/>
                </a:solidFill>
                <a:effectLst/>
              </a:rPr>
              <a:t>a subfield of artificial intelligence that allows computers to learn without explicitly being programmed</a:t>
            </a:r>
            <a:r>
              <a:rPr lang="en-US" b="0" i="0" dirty="0">
                <a:solidFill>
                  <a:schemeClr val="tx1"/>
                </a:solidFill>
                <a:effectLst/>
              </a:rPr>
              <a:t>.</a:t>
            </a:r>
          </a:p>
          <a:p>
            <a:endParaRPr lang="en-US" baseline="30000" dirty="0">
              <a:solidFill>
                <a:schemeClr val="tx1"/>
              </a:solidFill>
            </a:endParaRPr>
          </a:p>
          <a:p>
            <a:pPr marL="186262" indent="0">
              <a:buNone/>
            </a:pPr>
            <a:endParaRPr lang="en-US" baseline="30000" dirty="0">
              <a:solidFill>
                <a:schemeClr val="tx1"/>
              </a:solidFill>
            </a:endParaRPr>
          </a:p>
          <a:p>
            <a:r>
              <a:rPr lang="en-US" b="0" i="0" dirty="0">
                <a:solidFill>
                  <a:schemeClr val="tx1"/>
                </a:solidFill>
                <a:effectLst/>
              </a:rPr>
              <a:t>It is a method of data analysis that automates analytical model building, allowing systems to learn from data, identify patterns, and make decisions with minimal human intervention</a:t>
            </a:r>
          </a:p>
        </p:txBody>
      </p:sp>
      <p:pic>
        <p:nvPicPr>
          <p:cNvPr id="21" name="Picture 20">
            <a:extLst>
              <a:ext uri="{FF2B5EF4-FFF2-40B4-BE49-F238E27FC236}">
                <a16:creationId xmlns:a16="http://schemas.microsoft.com/office/drawing/2014/main" id="{55792B66-C541-08F2-048D-AAEDEE40483A}"/>
              </a:ext>
            </a:extLst>
          </p:cNvPr>
          <p:cNvPicPr>
            <a:picLocks noChangeAspect="1"/>
          </p:cNvPicPr>
          <p:nvPr/>
        </p:nvPicPr>
        <p:blipFill>
          <a:blip r:embed="rId2"/>
          <a:stretch>
            <a:fillRect/>
          </a:stretch>
        </p:blipFill>
        <p:spPr>
          <a:xfrm>
            <a:off x="6442035" y="2757666"/>
            <a:ext cx="2438401" cy="2438401"/>
          </a:xfrm>
          <a:prstGeom prst="rect">
            <a:avLst/>
          </a:prstGeom>
        </p:spPr>
      </p:pic>
      <p:pic>
        <p:nvPicPr>
          <p:cNvPr id="2" name="Picture 1">
            <a:extLst>
              <a:ext uri="{FF2B5EF4-FFF2-40B4-BE49-F238E27FC236}">
                <a16:creationId xmlns:a16="http://schemas.microsoft.com/office/drawing/2014/main" id="{0AFABF78-85E7-6BBD-DFBF-8CDD858A6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011" y="3853939"/>
            <a:ext cx="1887586" cy="1887586"/>
          </a:xfrm>
          <a:prstGeom prst="rect">
            <a:avLst/>
          </a:prstGeom>
        </p:spPr>
      </p:pic>
    </p:spTree>
    <p:extLst>
      <p:ext uri="{BB962C8B-B14F-4D97-AF65-F5344CB8AC3E}">
        <p14:creationId xmlns:p14="http://schemas.microsoft.com/office/powerpoint/2010/main" val="21179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3213-A28B-E9EE-E512-9DBD0FFFA69F}"/>
              </a:ext>
            </a:extLst>
          </p:cNvPr>
          <p:cNvSpPr>
            <a:spLocks noGrp="1"/>
          </p:cNvSpPr>
          <p:nvPr>
            <p:ph type="title"/>
          </p:nvPr>
        </p:nvSpPr>
        <p:spPr>
          <a:xfrm>
            <a:off x="2838653" y="971403"/>
            <a:ext cx="7648400" cy="1122400"/>
          </a:xfrm>
        </p:spPr>
        <p:txBody>
          <a:bodyPr/>
          <a:lstStyle/>
          <a:p>
            <a:r>
              <a:rPr lang="en-IN" sz="7200" dirty="0">
                <a:latin typeface="Open Sans Medium"/>
              </a:rPr>
              <a:t>Abstract</a:t>
            </a:r>
          </a:p>
        </p:txBody>
      </p:sp>
      <p:sp>
        <p:nvSpPr>
          <p:cNvPr id="3" name="Subtitle 2">
            <a:extLst>
              <a:ext uri="{FF2B5EF4-FFF2-40B4-BE49-F238E27FC236}">
                <a16:creationId xmlns:a16="http://schemas.microsoft.com/office/drawing/2014/main" id="{B88B70E4-77B5-236B-2CDE-A118C963EC5B}"/>
              </a:ext>
            </a:extLst>
          </p:cNvPr>
          <p:cNvSpPr>
            <a:spLocks noGrp="1"/>
          </p:cNvSpPr>
          <p:nvPr>
            <p:ph type="subTitle" idx="1"/>
          </p:nvPr>
        </p:nvSpPr>
        <p:spPr>
          <a:xfrm>
            <a:off x="4498833" y="2634143"/>
            <a:ext cx="7092034" cy="2556168"/>
          </a:xfrm>
        </p:spPr>
        <p:txBody>
          <a:bodyPr/>
          <a:lstStyle/>
          <a:p>
            <a:pPr algn="l"/>
            <a:r>
              <a:rPr lang="en-US" sz="2000" dirty="0"/>
              <a:t>The Project various aspects of face detection using OpenCV and other similar libraries. The code demonstrates multiple techniques and methodologies to detect faces in images, utilizing different models and algorithms such as </a:t>
            </a:r>
            <a:r>
              <a:rPr lang="en-US" sz="2000" dirty="0" err="1"/>
              <a:t>Haar</a:t>
            </a:r>
            <a:r>
              <a:rPr lang="en-US" sz="2000" dirty="0"/>
              <a:t> cascades, Histogram of Oriented Gradients (HOG), and Convolutional Neural Networks (CNNs).</a:t>
            </a:r>
          </a:p>
        </p:txBody>
      </p:sp>
      <p:pic>
        <p:nvPicPr>
          <p:cNvPr id="11" name="Picture 10">
            <a:extLst>
              <a:ext uri="{FF2B5EF4-FFF2-40B4-BE49-F238E27FC236}">
                <a16:creationId xmlns:a16="http://schemas.microsoft.com/office/drawing/2014/main" id="{55FB5DE0-0316-2B76-BF83-57D94EB9346C}"/>
              </a:ext>
            </a:extLst>
          </p:cNvPr>
          <p:cNvPicPr>
            <a:picLocks noChangeAspect="1"/>
          </p:cNvPicPr>
          <p:nvPr/>
        </p:nvPicPr>
        <p:blipFill>
          <a:blip r:embed="rId2"/>
          <a:stretch>
            <a:fillRect/>
          </a:stretch>
        </p:blipFill>
        <p:spPr>
          <a:xfrm>
            <a:off x="848495" y="2093803"/>
            <a:ext cx="3298657" cy="3298657"/>
          </a:xfrm>
          <a:prstGeom prst="rect">
            <a:avLst/>
          </a:prstGeom>
        </p:spPr>
      </p:pic>
    </p:spTree>
    <p:extLst>
      <p:ext uri="{BB962C8B-B14F-4D97-AF65-F5344CB8AC3E}">
        <p14:creationId xmlns:p14="http://schemas.microsoft.com/office/powerpoint/2010/main" val="356206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A8D6ED-71C7-10A9-8069-63D43524F6CB}"/>
              </a:ext>
            </a:extLst>
          </p:cNvPr>
          <p:cNvSpPr>
            <a:spLocks noGrp="1"/>
          </p:cNvSpPr>
          <p:nvPr>
            <p:ph type="title"/>
          </p:nvPr>
        </p:nvSpPr>
        <p:spPr>
          <a:xfrm>
            <a:off x="-950821" y="1427623"/>
            <a:ext cx="7945142" cy="1662961"/>
          </a:xfrm>
        </p:spPr>
        <p:txBody>
          <a:bodyPr/>
          <a:lstStyle/>
          <a:p>
            <a:r>
              <a:rPr lang="en-IN" sz="7200" dirty="0">
                <a:latin typeface="Open Sans Medium"/>
              </a:rPr>
              <a:t>Purpose</a:t>
            </a:r>
          </a:p>
        </p:txBody>
      </p:sp>
      <p:sp>
        <p:nvSpPr>
          <p:cNvPr id="5" name="Subtitle 4">
            <a:extLst>
              <a:ext uri="{FF2B5EF4-FFF2-40B4-BE49-F238E27FC236}">
                <a16:creationId xmlns:a16="http://schemas.microsoft.com/office/drawing/2014/main" id="{66E1D9F7-A373-A2BF-96F3-3DAE6A63D00C}"/>
              </a:ext>
            </a:extLst>
          </p:cNvPr>
          <p:cNvSpPr>
            <a:spLocks noGrp="1"/>
          </p:cNvSpPr>
          <p:nvPr>
            <p:ph type="subTitle" idx="1"/>
          </p:nvPr>
        </p:nvSpPr>
        <p:spPr>
          <a:xfrm>
            <a:off x="1050110" y="2933886"/>
            <a:ext cx="6358856" cy="2496491"/>
          </a:xfrm>
        </p:spPr>
        <p:txBody>
          <a:bodyPr/>
          <a:lstStyle/>
          <a:p>
            <a:pPr algn="l"/>
            <a:r>
              <a:rPr lang="en-US" sz="2000" dirty="0"/>
              <a:t>The purpose of face (image) detection </a:t>
            </a:r>
            <a:r>
              <a:rPr lang="en-US" sz="2000" dirty="0" err="1"/>
              <a:t>usingthis</a:t>
            </a:r>
            <a:r>
              <a:rPr lang="en-US" sz="2000" dirty="0"/>
              <a:t>  machine learning model is to enable automated identification, tracking, analysis, and utilization of facial data for various beneficial applications across industries and domains.</a:t>
            </a:r>
            <a:endParaRPr lang="en-IN" sz="2000" dirty="0"/>
          </a:p>
        </p:txBody>
      </p:sp>
      <p:pic>
        <p:nvPicPr>
          <p:cNvPr id="2" name="Picture 1">
            <a:extLst>
              <a:ext uri="{FF2B5EF4-FFF2-40B4-BE49-F238E27FC236}">
                <a16:creationId xmlns:a16="http://schemas.microsoft.com/office/drawing/2014/main" id="{744C4654-D78A-C702-C6E7-E820CEEAA711}"/>
              </a:ext>
            </a:extLst>
          </p:cNvPr>
          <p:cNvPicPr>
            <a:picLocks noChangeAspect="1"/>
          </p:cNvPicPr>
          <p:nvPr/>
        </p:nvPicPr>
        <p:blipFill>
          <a:blip r:embed="rId2"/>
          <a:stretch>
            <a:fillRect/>
          </a:stretch>
        </p:blipFill>
        <p:spPr>
          <a:xfrm>
            <a:off x="8357600" y="2315836"/>
            <a:ext cx="2636939" cy="2636939"/>
          </a:xfrm>
          <a:prstGeom prst="rect">
            <a:avLst/>
          </a:prstGeom>
        </p:spPr>
      </p:pic>
      <p:pic>
        <p:nvPicPr>
          <p:cNvPr id="3" name="Picture 2">
            <a:extLst>
              <a:ext uri="{FF2B5EF4-FFF2-40B4-BE49-F238E27FC236}">
                <a16:creationId xmlns:a16="http://schemas.microsoft.com/office/drawing/2014/main" id="{C87E1EAF-3B21-E935-B035-5E87DE45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840" y="2259104"/>
            <a:ext cx="2750404" cy="2750404"/>
          </a:xfrm>
          <a:prstGeom prst="rect">
            <a:avLst/>
          </a:prstGeom>
        </p:spPr>
      </p:pic>
    </p:spTree>
    <p:extLst>
      <p:ext uri="{BB962C8B-B14F-4D97-AF65-F5344CB8AC3E}">
        <p14:creationId xmlns:p14="http://schemas.microsoft.com/office/powerpoint/2010/main" val="390257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D6D-AAF6-A0F7-9FB4-A42A2788C4A3}"/>
              </a:ext>
            </a:extLst>
          </p:cNvPr>
          <p:cNvSpPr>
            <a:spLocks noGrp="1"/>
          </p:cNvSpPr>
          <p:nvPr>
            <p:ph type="title"/>
          </p:nvPr>
        </p:nvSpPr>
        <p:spPr>
          <a:xfrm>
            <a:off x="1702115" y="300262"/>
            <a:ext cx="8787770" cy="1451107"/>
          </a:xfrm>
        </p:spPr>
        <p:txBody>
          <a:bodyPr/>
          <a:lstStyle/>
          <a:p>
            <a:r>
              <a:rPr lang="en-IN" sz="7200" dirty="0">
                <a:latin typeface="Open Sans Medium"/>
              </a:rPr>
              <a:t>Objective</a:t>
            </a:r>
            <a:r>
              <a:rPr lang="en-IN" sz="8000" dirty="0"/>
              <a:t> </a:t>
            </a:r>
          </a:p>
        </p:txBody>
      </p:sp>
      <p:sp>
        <p:nvSpPr>
          <p:cNvPr id="3" name="Subtitle 2">
            <a:extLst>
              <a:ext uri="{FF2B5EF4-FFF2-40B4-BE49-F238E27FC236}">
                <a16:creationId xmlns:a16="http://schemas.microsoft.com/office/drawing/2014/main" id="{19A8493B-59DD-4A79-9BE4-F23545C12E89}"/>
              </a:ext>
            </a:extLst>
          </p:cNvPr>
          <p:cNvSpPr>
            <a:spLocks noGrp="1"/>
          </p:cNvSpPr>
          <p:nvPr>
            <p:ph type="subTitle" idx="1"/>
          </p:nvPr>
        </p:nvSpPr>
        <p:spPr>
          <a:xfrm>
            <a:off x="4085863" y="1847197"/>
            <a:ext cx="7721588" cy="3785365"/>
          </a:xfrm>
        </p:spPr>
        <p:txBody>
          <a:bodyPr/>
          <a:lstStyle/>
          <a:p>
            <a:pPr marL="482600" indent="-342900" algn="l">
              <a:buClr>
                <a:schemeClr val="bg1"/>
              </a:buClr>
              <a:buFont typeface="Wingdings" panose="05000000000000000000" pitchFamily="2" charset="2"/>
              <a:buChar char="q"/>
            </a:pPr>
            <a:r>
              <a:rPr lang="en-US" sz="2000" dirty="0"/>
              <a:t>Utilize </a:t>
            </a:r>
            <a:r>
              <a:rPr lang="en-US" sz="2000" dirty="0" err="1"/>
              <a:t>Haar</a:t>
            </a:r>
            <a:r>
              <a:rPr lang="en-US" sz="2000" dirty="0"/>
              <a:t> cascades, HOG (Histogram of Oriented Gradients), and CNN (Convolutional Neural Network) models for face detection.</a:t>
            </a:r>
          </a:p>
          <a:p>
            <a:pPr marL="482600" indent="-342900" algn="l">
              <a:buClr>
                <a:schemeClr val="bg1"/>
              </a:buClr>
              <a:buFont typeface="Wingdings" panose="05000000000000000000" pitchFamily="2" charset="2"/>
              <a:buChar char="q"/>
            </a:pPr>
            <a:r>
              <a:rPr lang="en-US" sz="2000" dirty="0"/>
              <a:t>Investigate and compare the performance of different face detection algorithms concerning accuracy, speed, and robustness.</a:t>
            </a:r>
          </a:p>
          <a:p>
            <a:pPr marL="482600" indent="-342900" algn="l">
              <a:buClr>
                <a:schemeClr val="bg1"/>
              </a:buClr>
              <a:buFont typeface="Wingdings" panose="05000000000000000000" pitchFamily="2" charset="2"/>
              <a:buChar char="q"/>
            </a:pPr>
            <a:r>
              <a:rPr lang="en-US" sz="2000" dirty="0"/>
              <a:t>Explore parameters such as </a:t>
            </a:r>
            <a:r>
              <a:rPr lang="en-US" sz="2000" dirty="0" err="1"/>
              <a:t>scaleFactor</a:t>
            </a:r>
            <a:r>
              <a:rPr lang="en-US" sz="2000" dirty="0"/>
              <a:t>, </a:t>
            </a:r>
            <a:r>
              <a:rPr lang="en-US" sz="2000" dirty="0" err="1"/>
              <a:t>minNeighbors</a:t>
            </a:r>
            <a:r>
              <a:rPr lang="en-US" sz="2000" dirty="0"/>
              <a:t>, </a:t>
            </a:r>
            <a:r>
              <a:rPr lang="en-US" sz="2000" dirty="0" err="1"/>
              <a:t>minSize</a:t>
            </a:r>
            <a:r>
              <a:rPr lang="en-US" sz="2000" dirty="0"/>
              <a:t>, and </a:t>
            </a:r>
            <a:r>
              <a:rPr lang="en-US" sz="2000" dirty="0" err="1"/>
              <a:t>maxSize</a:t>
            </a:r>
            <a:r>
              <a:rPr lang="en-US" sz="2000" dirty="0"/>
              <a:t> to optimize the face detection algorithms.</a:t>
            </a:r>
          </a:p>
          <a:p>
            <a:pPr marL="482600" indent="-342900" algn="l">
              <a:buClr>
                <a:schemeClr val="bg1"/>
              </a:buClr>
              <a:buFont typeface="Wingdings" panose="05000000000000000000" pitchFamily="2" charset="2"/>
              <a:buChar char="q"/>
            </a:pPr>
            <a:r>
              <a:rPr lang="en-US" sz="2000" dirty="0"/>
              <a:t>Assess the efficiency and reliability of face detection on varied image datasets with different complexities.</a:t>
            </a:r>
            <a:endParaRPr lang="en-IN" sz="2000" dirty="0"/>
          </a:p>
        </p:txBody>
      </p:sp>
      <p:pic>
        <p:nvPicPr>
          <p:cNvPr id="4" name="Picture 3">
            <a:extLst>
              <a:ext uri="{FF2B5EF4-FFF2-40B4-BE49-F238E27FC236}">
                <a16:creationId xmlns:a16="http://schemas.microsoft.com/office/drawing/2014/main" id="{C1C5BF66-5487-44A0-AA36-59A3809A8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8" y="2592728"/>
            <a:ext cx="2294305" cy="2294305"/>
          </a:xfrm>
          <a:prstGeom prst="rect">
            <a:avLst/>
          </a:prstGeom>
        </p:spPr>
      </p:pic>
    </p:spTree>
    <p:extLst>
      <p:ext uri="{BB962C8B-B14F-4D97-AF65-F5344CB8AC3E}">
        <p14:creationId xmlns:p14="http://schemas.microsoft.com/office/powerpoint/2010/main" val="319553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3213-A28B-E9EE-E512-9DBD0FFFA69F}"/>
              </a:ext>
            </a:extLst>
          </p:cNvPr>
          <p:cNvSpPr>
            <a:spLocks noGrp="1"/>
          </p:cNvSpPr>
          <p:nvPr>
            <p:ph type="title"/>
          </p:nvPr>
        </p:nvSpPr>
        <p:spPr>
          <a:xfrm>
            <a:off x="287048" y="1364277"/>
            <a:ext cx="8585336" cy="1122400"/>
          </a:xfrm>
        </p:spPr>
        <p:txBody>
          <a:bodyPr/>
          <a:lstStyle/>
          <a:p>
            <a:r>
              <a:rPr lang="en-IN" sz="7200" dirty="0">
                <a:latin typeface="Open Sans Medium"/>
              </a:rPr>
              <a:t>Implementation</a:t>
            </a:r>
          </a:p>
        </p:txBody>
      </p:sp>
      <p:sp>
        <p:nvSpPr>
          <p:cNvPr id="3" name="Subtitle 2">
            <a:extLst>
              <a:ext uri="{FF2B5EF4-FFF2-40B4-BE49-F238E27FC236}">
                <a16:creationId xmlns:a16="http://schemas.microsoft.com/office/drawing/2014/main" id="{B88B70E4-77B5-236B-2CDE-A118C963EC5B}"/>
              </a:ext>
            </a:extLst>
          </p:cNvPr>
          <p:cNvSpPr>
            <a:spLocks noGrp="1"/>
          </p:cNvSpPr>
          <p:nvPr>
            <p:ph type="subTitle" idx="1"/>
          </p:nvPr>
        </p:nvSpPr>
        <p:spPr>
          <a:xfrm>
            <a:off x="1123083" y="2999645"/>
            <a:ext cx="6285055" cy="2335007"/>
          </a:xfrm>
        </p:spPr>
        <p:txBody>
          <a:bodyPr/>
          <a:lstStyle/>
          <a:p>
            <a:pPr algn="just"/>
            <a:r>
              <a:rPr lang="en-US" sz="2000" dirty="0"/>
              <a:t>	This code demonstrates a comprehensive understanding of using various techniques and models for face detection, offering insights into how different parameters affect the accuracy and detection capabilities of these algorithms.</a:t>
            </a:r>
          </a:p>
        </p:txBody>
      </p:sp>
      <p:pic>
        <p:nvPicPr>
          <p:cNvPr id="4" name="Picture 3">
            <a:extLst>
              <a:ext uri="{FF2B5EF4-FFF2-40B4-BE49-F238E27FC236}">
                <a16:creationId xmlns:a16="http://schemas.microsoft.com/office/drawing/2014/main" id="{4686974E-4145-D31A-DD55-CEEC756B9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449" y="2782136"/>
            <a:ext cx="2335007" cy="2335007"/>
          </a:xfrm>
          <a:prstGeom prst="rect">
            <a:avLst/>
          </a:prstGeom>
        </p:spPr>
      </p:pic>
    </p:spTree>
    <p:extLst>
      <p:ext uri="{BB962C8B-B14F-4D97-AF65-F5344CB8AC3E}">
        <p14:creationId xmlns:p14="http://schemas.microsoft.com/office/powerpoint/2010/main" val="43869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3213-A28B-E9EE-E512-9DBD0FFFA69F}"/>
              </a:ext>
            </a:extLst>
          </p:cNvPr>
          <p:cNvSpPr>
            <a:spLocks noGrp="1"/>
          </p:cNvSpPr>
          <p:nvPr>
            <p:ph type="title"/>
          </p:nvPr>
        </p:nvSpPr>
        <p:spPr>
          <a:xfrm rot="16200000">
            <a:off x="1451183" y="2464129"/>
            <a:ext cx="4796292" cy="1122400"/>
          </a:xfrm>
          <a:noFill/>
          <a:ln>
            <a:noFill/>
          </a:ln>
        </p:spPr>
        <p:txBody>
          <a:bodyPr spcFirstLastPara="1" wrap="square" lIns="91425" tIns="91425" rIns="91425" bIns="91425" anchor="t" anchorCtr="0">
            <a:noAutofit/>
          </a:bodyPr>
          <a:lstStyle/>
          <a:p>
            <a:pPr algn="r"/>
            <a:r>
              <a:rPr lang="en-IN" sz="7200" dirty="0">
                <a:latin typeface="Open Sans Medium"/>
              </a:rPr>
              <a:t>code</a:t>
            </a:r>
          </a:p>
        </p:txBody>
      </p:sp>
      <p:sp>
        <p:nvSpPr>
          <p:cNvPr id="3" name="Subtitle 2">
            <a:extLst>
              <a:ext uri="{FF2B5EF4-FFF2-40B4-BE49-F238E27FC236}">
                <a16:creationId xmlns:a16="http://schemas.microsoft.com/office/drawing/2014/main" id="{B88B70E4-77B5-236B-2CDE-A118C963EC5B}"/>
              </a:ext>
            </a:extLst>
          </p:cNvPr>
          <p:cNvSpPr>
            <a:spLocks noGrp="1"/>
          </p:cNvSpPr>
          <p:nvPr>
            <p:ph type="subTitle" idx="1"/>
          </p:nvPr>
        </p:nvSpPr>
        <p:spPr>
          <a:xfrm>
            <a:off x="4418918" y="627183"/>
            <a:ext cx="7268327" cy="5211555"/>
          </a:xfrm>
        </p:spPr>
        <p:txBody>
          <a:bodyPr/>
          <a:lstStyle/>
          <a:p>
            <a:pPr algn="l"/>
            <a:r>
              <a:rPr lang="en-US" sz="2000" dirty="0"/>
              <a:t>The code covers numerous functionalities, including:</a:t>
            </a:r>
          </a:p>
          <a:p>
            <a:pPr algn="l"/>
            <a:endParaRPr lang="en-US" sz="2000" dirty="0"/>
          </a:p>
          <a:p>
            <a:pPr algn="l"/>
            <a:r>
              <a:rPr lang="en-US" sz="2000" dirty="0"/>
              <a:t>1. Loading and displaying images using OpenCV and Matplotlib.</a:t>
            </a:r>
          </a:p>
          <a:p>
            <a:pPr algn="l"/>
            <a:r>
              <a:rPr lang="en-US" sz="2000" dirty="0"/>
              <a:t>2. Resizing images to different dimensions.</a:t>
            </a:r>
          </a:p>
          <a:p>
            <a:pPr algn="l"/>
            <a:r>
              <a:rPr lang="en-US" sz="2000" dirty="0"/>
              <a:t>3. Converting images to grayscale for face detection.</a:t>
            </a:r>
          </a:p>
          <a:p>
            <a:pPr algn="l"/>
            <a:r>
              <a:rPr lang="en-US" sz="2000" dirty="0"/>
              <a:t>4. Utilizing the </a:t>
            </a:r>
            <a:r>
              <a:rPr lang="en-US" sz="2000" dirty="0" err="1"/>
              <a:t>CascadeClassifier</a:t>
            </a:r>
            <a:r>
              <a:rPr lang="en-US" sz="2000" dirty="0"/>
              <a:t> for face detection using </a:t>
            </a:r>
            <a:r>
              <a:rPr lang="en-US" sz="2000" dirty="0" err="1"/>
              <a:t>Haar</a:t>
            </a:r>
            <a:r>
              <a:rPr lang="en-US" sz="2000" dirty="0"/>
              <a:t> cascades.</a:t>
            </a:r>
          </a:p>
          <a:p>
            <a:pPr algn="l"/>
            <a:r>
              <a:rPr lang="en-US" sz="2000" dirty="0"/>
              <a:t>5. Adjusting parameters like </a:t>
            </a:r>
            <a:r>
              <a:rPr lang="en-US" sz="2000" dirty="0" err="1"/>
              <a:t>scaleFactor</a:t>
            </a:r>
            <a:r>
              <a:rPr lang="en-US" sz="2000" dirty="0"/>
              <a:t>, </a:t>
            </a:r>
            <a:r>
              <a:rPr lang="en-US" sz="2000" dirty="0" err="1"/>
              <a:t>minNeighbors</a:t>
            </a:r>
            <a:r>
              <a:rPr lang="en-US" sz="2000" dirty="0"/>
              <a:t>, </a:t>
            </a:r>
            <a:r>
              <a:rPr lang="en-US" sz="2000" dirty="0" err="1"/>
              <a:t>minSize</a:t>
            </a:r>
            <a:r>
              <a:rPr lang="en-US" sz="2000" dirty="0"/>
              <a:t>, and </a:t>
            </a:r>
            <a:r>
              <a:rPr lang="en-US" sz="2000" dirty="0" err="1"/>
              <a:t>maxSize</a:t>
            </a:r>
            <a:r>
              <a:rPr lang="en-US" sz="2000" dirty="0"/>
              <a:t> for fine-tuning face detection.</a:t>
            </a:r>
          </a:p>
          <a:p>
            <a:pPr algn="l"/>
            <a:r>
              <a:rPr lang="en-US" sz="2000" dirty="0"/>
              <a:t>6. Detecting other objects like eyes, cars, clocks, and full bodies using similar techniques and cascade classifiers.</a:t>
            </a:r>
          </a:p>
          <a:p>
            <a:pPr algn="l"/>
            <a:r>
              <a:rPr lang="en-US" sz="2000" dirty="0"/>
              <a:t>7. Employing </a:t>
            </a:r>
            <a:r>
              <a:rPr lang="en-US" sz="2000" dirty="0" err="1"/>
              <a:t>Dlib's</a:t>
            </a:r>
            <a:r>
              <a:rPr lang="en-US" sz="2000" dirty="0"/>
              <a:t> face detectors such as HOG-based and CNN-based models for face detection.</a:t>
            </a:r>
          </a:p>
          <a:p>
            <a:pPr algn="l"/>
            <a:r>
              <a:rPr lang="en-US" sz="2000" dirty="0"/>
              <a:t>8. Displaying rectangles around detected faces.</a:t>
            </a:r>
          </a:p>
        </p:txBody>
      </p:sp>
      <p:pic>
        <p:nvPicPr>
          <p:cNvPr id="4" name="Picture 3">
            <a:extLst>
              <a:ext uri="{FF2B5EF4-FFF2-40B4-BE49-F238E27FC236}">
                <a16:creationId xmlns:a16="http://schemas.microsoft.com/office/drawing/2014/main" id="{A726191A-B18A-2218-6984-532410F220E0}"/>
              </a:ext>
            </a:extLst>
          </p:cNvPr>
          <p:cNvPicPr>
            <a:picLocks noChangeAspect="1"/>
          </p:cNvPicPr>
          <p:nvPr/>
        </p:nvPicPr>
        <p:blipFill>
          <a:blip r:embed="rId2"/>
          <a:stretch>
            <a:fillRect/>
          </a:stretch>
        </p:blipFill>
        <p:spPr>
          <a:xfrm>
            <a:off x="931724" y="3104908"/>
            <a:ext cx="2438400" cy="2438400"/>
          </a:xfrm>
          <a:prstGeom prst="rect">
            <a:avLst/>
          </a:prstGeom>
        </p:spPr>
      </p:pic>
      <p:pic>
        <p:nvPicPr>
          <p:cNvPr id="5" name="Picture 4">
            <a:extLst>
              <a:ext uri="{FF2B5EF4-FFF2-40B4-BE49-F238E27FC236}">
                <a16:creationId xmlns:a16="http://schemas.microsoft.com/office/drawing/2014/main" id="{7585CF8D-1881-B779-DDA1-0EA34E5D5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45" y="2199409"/>
            <a:ext cx="610819" cy="610819"/>
          </a:xfrm>
          <a:prstGeom prst="rect">
            <a:avLst/>
          </a:prstGeom>
        </p:spPr>
      </p:pic>
    </p:spTree>
    <p:extLst>
      <p:ext uri="{BB962C8B-B14F-4D97-AF65-F5344CB8AC3E}">
        <p14:creationId xmlns:p14="http://schemas.microsoft.com/office/powerpoint/2010/main" val="433400890"/>
      </p:ext>
    </p:extLst>
  </p:cSld>
  <p:clrMapOvr>
    <a:masterClrMapping/>
  </p:clrMapOvr>
</p:sld>
</file>

<file path=ppt/theme/theme1.xml><?xml version="1.0" encoding="utf-8"?>
<a:theme xmlns:a="http://schemas.openxmlformats.org/drawingml/2006/main" name="Customer Relationship Management Pitch Deck by Slidesgo">
  <a:themeElements>
    <a:clrScheme name="Simple Light">
      <a:dk1>
        <a:srgbClr val="191919"/>
      </a:dk1>
      <a:lt1>
        <a:srgbClr val="FFFFFF"/>
      </a:lt1>
      <a:dk2>
        <a:srgbClr val="474747"/>
      </a:dk2>
      <a:lt2>
        <a:srgbClr val="A2A2A2"/>
      </a:lt2>
      <a:accent1>
        <a:srgbClr val="E1E1E1"/>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Custom 7">
      <a:majorFont>
        <a:latin typeface="OCR A Extended"/>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91919"/>
    </a:dk1>
    <a:lt1>
      <a:srgbClr val="FFFFFF"/>
    </a:lt1>
    <a:dk2>
      <a:srgbClr val="474747"/>
    </a:dk2>
    <a:lt2>
      <a:srgbClr val="A2A2A2"/>
    </a:lt2>
    <a:accent1>
      <a:srgbClr val="E1E1E1"/>
    </a:accent1>
    <a:accent2>
      <a:srgbClr val="FFFFFF"/>
    </a:accent2>
    <a:accent3>
      <a:srgbClr val="FFFFFF"/>
    </a:accent3>
    <a:accent4>
      <a:srgbClr val="FFFFFF"/>
    </a:accent4>
    <a:accent5>
      <a:srgbClr val="FFFFFF"/>
    </a:accent5>
    <a:accent6>
      <a:srgbClr val="FFFFFF"/>
    </a:accent6>
    <a:hlink>
      <a:srgbClr val="191919"/>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Customer Relationship Management Pitch Deck by Slidesgo</Template>
  <TotalTime>642</TotalTime>
  <Words>778</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Bebas Neue</vt:lpstr>
      <vt:lpstr>Open Sans</vt:lpstr>
      <vt:lpstr>Open Sans Medium</vt:lpstr>
      <vt:lpstr>Poppins</vt:lpstr>
      <vt:lpstr>Proxima Nova</vt:lpstr>
      <vt:lpstr>Proxima Nova Semibold</vt:lpstr>
      <vt:lpstr>Wingdings</vt:lpstr>
      <vt:lpstr>Customer Relationship Management Pitch Deck by Slidesgo</vt:lpstr>
      <vt:lpstr>Slidesgo Final Pages</vt:lpstr>
      <vt:lpstr>Face Detection Project</vt:lpstr>
      <vt:lpstr>Machine learning</vt:lpstr>
      <vt:lpstr>CONTENTS</vt:lpstr>
      <vt:lpstr>Introduction</vt:lpstr>
      <vt:lpstr>Abstract</vt:lpstr>
      <vt:lpstr>Purpose</vt:lpstr>
      <vt:lpstr>Objective </vt:lpstr>
      <vt:lpstr>Implementation</vt:lpstr>
      <vt:lpstr>code</vt:lpstr>
      <vt:lpstr>Key features</vt:lpstr>
      <vt:lpstr>Salient features</vt:lpstr>
      <vt:lpstr>Challenges</vt:lpstr>
      <vt:lpstr>Parameter optimization</vt:lpstr>
      <vt:lpstr>Results and Achievements</vt:lpstr>
      <vt:lpstr>Lessons  learned</vt:lpstr>
      <vt:lpstr>Future  recommendations</vt:lpstr>
      <vt:lpstr>Possible modifications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Prediction</dc:title>
  <dc:creator>Sivakumar G</dc:creator>
  <cp:lastModifiedBy>Sivakumar G</cp:lastModifiedBy>
  <cp:revision>14</cp:revision>
  <dcterms:created xsi:type="dcterms:W3CDTF">2023-12-19T05:36:48Z</dcterms:created>
  <dcterms:modified xsi:type="dcterms:W3CDTF">2023-12-27T08:01:18Z</dcterms:modified>
</cp:coreProperties>
</file>