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6611-93FB-42BC-9C89-95442CAC3EFF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053E4280-CBB6-4117-939D-B972279722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210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6611-93FB-42BC-9C89-95442CAC3EFF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053E4280-CBB6-4117-939D-B972279722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770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6611-93FB-42BC-9C89-95442CAC3EFF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053E4280-CBB6-4117-939D-B972279722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183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6611-93FB-42BC-9C89-95442CAC3EFF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53E4280-CBB6-4117-939D-B972279722C0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2468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6611-93FB-42BC-9C89-95442CAC3EFF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53E4280-CBB6-4117-939D-B972279722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7704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6611-93FB-42BC-9C89-95442CAC3EFF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4280-CBB6-4117-939D-B972279722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5062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6611-93FB-42BC-9C89-95442CAC3EFF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4280-CBB6-4117-939D-B972279722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3968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6611-93FB-42BC-9C89-95442CAC3EFF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4280-CBB6-4117-939D-B972279722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03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83BE6611-93FB-42BC-9C89-95442CAC3EFF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053E4280-CBB6-4117-939D-B972279722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870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6611-93FB-42BC-9C89-95442CAC3EFF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4280-CBB6-4117-939D-B972279722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838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6611-93FB-42BC-9C89-95442CAC3EFF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053E4280-CBB6-4117-939D-B972279722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27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6611-93FB-42BC-9C89-95442CAC3EFF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4280-CBB6-4117-939D-B972279722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449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6611-93FB-42BC-9C89-95442CAC3EFF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4280-CBB6-4117-939D-B972279722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2279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6611-93FB-42BC-9C89-95442CAC3EFF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4280-CBB6-4117-939D-B972279722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2737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6611-93FB-42BC-9C89-95442CAC3EFF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4280-CBB6-4117-939D-B972279722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89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6611-93FB-42BC-9C89-95442CAC3EFF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4280-CBB6-4117-939D-B972279722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792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6611-93FB-42BC-9C89-95442CAC3EFF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4280-CBB6-4117-939D-B972279722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64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E6611-93FB-42BC-9C89-95442CAC3EFF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E4280-CBB6-4117-939D-B972279722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9548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  <p:sldLayoutId id="214748375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Sakthivel-02/DemoRepo.git" TargetMode="Externa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9030EC-953E-A915-9AD0-BD6FE44A8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631569"/>
            <a:ext cx="4796350" cy="797431"/>
          </a:xfrm>
        </p:spPr>
        <p:txBody>
          <a:bodyPr/>
          <a:lstStyle/>
          <a:p>
            <a:pPr algn="l"/>
            <a:r>
              <a:rPr lang="en-IN" sz="6000" dirty="0"/>
              <a:t>TASK 1: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F04C420-6DD3-1540-C326-89C98D1670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1557" y="4471699"/>
            <a:ext cx="8144134" cy="1117687"/>
          </a:xfrm>
        </p:spPr>
        <p:txBody>
          <a:bodyPr/>
          <a:lstStyle/>
          <a:p>
            <a:r>
              <a:rPr lang="en-IN" dirty="0"/>
              <a:t>calculator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AFB3AD2-0754-BC7E-6F13-23021B48289A}"/>
              </a:ext>
            </a:extLst>
          </p:cNvPr>
          <p:cNvSpPr txBox="1"/>
          <p:nvPr/>
        </p:nvSpPr>
        <p:spPr>
          <a:xfrm>
            <a:off x="7331994" y="5012429"/>
            <a:ext cx="2012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-</a:t>
            </a:r>
            <a:r>
              <a:rPr lang="en-IN" dirty="0" smtClean="0">
                <a:solidFill>
                  <a:schemeClr val="bg1"/>
                </a:solidFill>
              </a:rPr>
              <a:t>By </a:t>
            </a:r>
            <a:r>
              <a:rPr lang="en-IN" dirty="0" err="1" smtClean="0">
                <a:solidFill>
                  <a:schemeClr val="bg1"/>
                </a:solidFill>
              </a:rPr>
              <a:t>Preethika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71B8813-05B4-12DF-F435-84FCBE8B8A5C}"/>
              </a:ext>
            </a:extLst>
          </p:cNvPr>
          <p:cNvSpPr txBox="1"/>
          <p:nvPr/>
        </p:nvSpPr>
        <p:spPr>
          <a:xfrm>
            <a:off x="1382949" y="3429000"/>
            <a:ext cx="7829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creating front-end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155481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xmlns="" id="{219056C0-12DD-B9EC-9CA6-91F2062FB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47122"/>
              </p:ext>
            </p:extLst>
          </p:nvPr>
        </p:nvGraphicFramePr>
        <p:xfrm>
          <a:off x="2282756" y="3396642"/>
          <a:ext cx="812799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2451">
                  <a:extLst>
                    <a:ext uri="{9D8B030D-6E8A-4147-A177-3AD203B41FA5}">
                      <a16:colId xmlns:a16="http://schemas.microsoft.com/office/drawing/2014/main" xmlns="" val="4088337046"/>
                    </a:ext>
                  </a:extLst>
                </a:gridCol>
                <a:gridCol w="3453319">
                  <a:extLst>
                    <a:ext uri="{9D8B030D-6E8A-4147-A177-3AD203B41FA5}">
                      <a16:colId xmlns:a16="http://schemas.microsoft.com/office/drawing/2014/main" xmlns="" val="2968288826"/>
                    </a:ext>
                  </a:extLst>
                </a:gridCol>
                <a:gridCol w="2222229">
                  <a:extLst>
                    <a:ext uri="{9D8B030D-6E8A-4147-A177-3AD203B41FA5}">
                      <a16:colId xmlns:a16="http://schemas.microsoft.com/office/drawing/2014/main" xmlns="" val="1129953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LMS user 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Batch 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32794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2102a2440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Preethika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62988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2102a2439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Nazeema</a:t>
                      </a:r>
                      <a:r>
                        <a:rPr lang="en-US" dirty="0" smtClean="0"/>
                        <a:t> begum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A24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54239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2102a2438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Latha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A24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17641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2102a2436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Deepika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A24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55431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2102a2443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Ammu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A24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51047960"/>
                  </a:ext>
                </a:extLst>
              </a:tr>
              <a:tr h="19253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8518679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8E8F00C-4C72-6C6A-D697-BFFFE5BEFDA1}"/>
              </a:ext>
            </a:extLst>
          </p:cNvPr>
          <p:cNvSpPr txBox="1"/>
          <p:nvPr/>
        </p:nvSpPr>
        <p:spPr>
          <a:xfrm>
            <a:off x="330740" y="535022"/>
            <a:ext cx="49319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</a:rPr>
              <a:t>INTRODUCTION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41C6938-BE8F-F52E-22AC-2CD8BAD9829D}"/>
              </a:ext>
            </a:extLst>
          </p:cNvPr>
          <p:cNvSpPr txBox="1"/>
          <p:nvPr/>
        </p:nvSpPr>
        <p:spPr>
          <a:xfrm>
            <a:off x="1784482" y="1304463"/>
            <a:ext cx="91245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Creating a uniform calculator using HTML, CSS, and </a:t>
            </a:r>
            <a:r>
              <a:rPr lang="en-IN" sz="3200" dirty="0" err="1"/>
              <a:t>javascript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933136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2"/>
            <a:extLst>
              <a:ext uri="{FF2B5EF4-FFF2-40B4-BE49-F238E27FC236}">
                <a16:creationId xmlns:a16="http://schemas.microsoft.com/office/drawing/2014/main" xmlns="" id="{E7BF6421-8007-8851-9EE9-7D254B9DBE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860" t="6402" r="552" b="6098"/>
          <a:stretch/>
        </p:blipFill>
        <p:spPr>
          <a:xfrm>
            <a:off x="1873063" y="374115"/>
            <a:ext cx="8297694" cy="5583677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softEdge rad="3175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7466FA4-E3C9-FA75-A402-32D138E93F68}"/>
              </a:ext>
            </a:extLst>
          </p:cNvPr>
          <p:cNvSpPr txBox="1"/>
          <p:nvPr/>
        </p:nvSpPr>
        <p:spPr>
          <a:xfrm>
            <a:off x="3713534" y="2292665"/>
            <a:ext cx="5054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u="sng" dirty="0">
                <a:solidFill>
                  <a:schemeClr val="bg1"/>
                </a:solidFill>
              </a:rPr>
              <a:t>https://</a:t>
            </a:r>
            <a:r>
              <a:rPr lang="en-IN" sz="1600" u="sng" dirty="0">
                <a:solidFill>
                  <a:schemeClr val="accent5">
                    <a:lumMod val="75000"/>
                  </a:schemeClr>
                </a:solidFill>
              </a:rPr>
              <a:t>github.com/Preethikavp/preethikavp.git</a:t>
            </a:r>
            <a:endParaRPr lang="en-IN" sz="1600" u="sng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67384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39</TotalTime>
  <Words>49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Trebuchet MS</vt:lpstr>
      <vt:lpstr>Berlin</vt:lpstr>
      <vt:lpstr>TASK 1: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1:</dc:title>
  <dc:creator>auditor8380@gmail.com</dc:creator>
  <cp:lastModifiedBy>USER</cp:lastModifiedBy>
  <cp:revision>3</cp:revision>
  <dcterms:created xsi:type="dcterms:W3CDTF">2023-03-14T11:10:38Z</dcterms:created>
  <dcterms:modified xsi:type="dcterms:W3CDTF">2023-04-05T14:56:20Z</dcterms:modified>
</cp:coreProperties>
</file>