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3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.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corporate </a:t>
            </a:r>
            <a:r>
              <a:rPr dirty="0" sz="2400" lang="en-US"/>
              <a:t>secteryship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Chella</a:t>
            </a:r>
            <a:r>
              <a:rPr dirty="0" sz="2400" lang="en-US"/>
              <a:t>mmal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"/>
          <p:cNvSpPr txBox="1"/>
          <p:nvPr/>
        </p:nvSpPr>
        <p:spPr>
          <a:xfrm>
            <a:off x="373444" y="1752282"/>
            <a:ext cx="1144511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Modeling employee performance involves creating frameworks or systems to evaluate and improve how employees perform in their roles. Here are key aspects to consider:
1. Performance Metrics: Identify and define relevant metrics, such as productivity, quality of work, attendance, and teamwork. These should align with organizational goals.
2. Performance Appraisal Models: Use models like the Balanced Scorecard or 360-Degree Feedback to assess performance from multiple perspectives.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241177" y="1695449"/>
            <a:ext cx="10564386" cy="10568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results of employee performance evaluations typically include:
1. **Performance Ratings**: Clear ratings that reflect individual contributions against established goals.
2. **Strengths and Areas for Improvement**: Identification of key strengths to leverage and specific areas where development is needed.
3. **Goal Achievement**: Assessment of whether employees met, exceeded, or fell short of their targets.
4. **Professional Development Needs**: Recommendations for training or support to enhance skills and performance.
5. **Engagement Levels**: Insights into employee motivation and satisfaction based on feedback.
6. **Impact on Team and Organization**: Evaluation of how individual performance contributes to team dynamics and overall organizational goals.
These results can inform talent management strategies, succession planning, and employee recognition initiatives.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132712" y="1725688"/>
            <a:ext cx="9926575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conclusion, evaluating employee performance is crucial for fostering a productive work environment and driving organizational success. By implementing clear performance metrics, providing regular feedback, and encouraging professional development, organizations can enhance employee engagement and motivation. Ultimately, a well-structured performance assessment process not only supports individual growth but also aligns employee goals with the broader objectives of the organization, leading to improved overall performance and satisfaction.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6" name=""/>
          <p:cNvSpPr txBox="1"/>
          <p:nvPr/>
        </p:nvSpPr>
        <p:spPr>
          <a:xfrm>
            <a:off x="503805" y="2019299"/>
            <a:ext cx="9441268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common problem statement in employee performance could be:
"Despite implementing various performance management strategies, employee performance metrics have not shown significant improvement over the past year. Specifically, there is a noticeable decline in productivity, an increase in error rates, and a lower level of employee engagement. The challenge is to identify the root causes of these issues and develop targeted interventions to enhance overall performance and morale."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2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679310" y="1857375"/>
            <a:ext cx="10383060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An employee performance project overview typically includes:
1. Objective: Define the purpose of the performance evaluation. For instance, it might be aimed at improving employee productivity, identifying training needs, or making promotion decisions.
2. Scope: Outline which employees will be evaluated, the time frame for the evaluation, and the aspects of performance to be assessed (e.g., job knowledge, work quality, communication skills).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432982" y="1695450"/>
            <a:ext cx="9812876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employee performance management, the end users typically include:
1. Employees: They are directly affected by performance assessments and feedback, and they use the insights to improve their work and career development.
2. Managers/Supervisors: They use performance management tools to evaluate and guide their team's performance, set goals, and provide feedback.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676275" y="1830705"/>
            <a:ext cx="11505452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When discussing a solution and its value proposition in the context of employee performance, consider the following structure:
1. Solution Overview: Briefly describe the solution you offer. For instance, it could be a performance management software, a training program, or a system for employee feedback.
2. Features and Benefits: Highlight key features and how they address specific challenges in employee performance.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0" name=""/>
          <p:cNvSpPr txBox="1"/>
          <p:nvPr/>
        </p:nvSpPr>
        <p:spPr>
          <a:xfrm>
            <a:off x="0" y="1742830"/>
            <a:ext cx="12377643" cy="72161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When describing a dataset for employee performance, you would typically include several key aspects:
1. Data Source: Where the data originated from, such as employee records, performance reviews, or surveys.
2. Features/Variables:
Employee ID: Unique identifier for each employee.
Name: Employee's name (if included).
Department: The department or team the employee belongs to.
Role/Position: Job title or role within the company.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"/>
          <p:cNvSpPr txBox="1"/>
          <p:nvPr/>
        </p:nvSpPr>
        <p:spPr>
          <a:xfrm>
            <a:off x="388516" y="1586673"/>
            <a:ext cx="11117301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addressing employee performance, the "wow" factor often involves providing a solution that not only meets but exceeds expectations. To achieve this, consider integrating the following elements:
1. Personalized Feedback: Tailor feedback to each employee's strengths and areas for growth, making it specific and actionable.
2. Clear Metrics: Define clear, measurable performance metrics that align with both individual goals and organizational objectives.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2024-09-20T09:32:44Z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f7669d7d0d1343b9a2c8d4aafdc61681</vt:lpwstr>
  </property>
</Properties>
</file>