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88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660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5748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8403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7026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3746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5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2399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920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23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710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4677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847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8613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174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257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2/7/2021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221563"/>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035" y="975361"/>
            <a:ext cx="10250578" cy="2203268"/>
          </a:xfrm>
        </p:spPr>
        <p:txBody>
          <a:bodyPr>
            <a:normAutofit/>
          </a:bodyPr>
          <a:lstStyle/>
          <a:p>
            <a:pPr algn="ctr"/>
            <a:r>
              <a:rPr lang="en-GB" dirty="0" smtClean="0"/>
              <a:t>UNITED NATION OF RETAIL SERVICE  REPORT</a:t>
            </a:r>
            <a:endParaRPr lang="en-IN" dirty="0"/>
          </a:p>
        </p:txBody>
      </p:sp>
      <p:sp>
        <p:nvSpPr>
          <p:cNvPr id="3" name="Subtitle 2"/>
          <p:cNvSpPr>
            <a:spLocks noGrp="1"/>
          </p:cNvSpPr>
          <p:nvPr>
            <p:ph type="subTitle" idx="1"/>
          </p:nvPr>
        </p:nvSpPr>
        <p:spPr>
          <a:xfrm>
            <a:off x="2589214" y="3178629"/>
            <a:ext cx="5466215" cy="836022"/>
          </a:xfrm>
        </p:spPr>
        <p:txBody>
          <a:bodyPr/>
          <a:lstStyle/>
          <a:p>
            <a:pPr algn="r"/>
            <a:r>
              <a:rPr lang="en-GB" dirty="0" smtClean="0"/>
              <a:t>-By Preethi naidu</a:t>
            </a:r>
            <a:endParaRPr lang="en-IN" dirty="0"/>
          </a:p>
        </p:txBody>
      </p:sp>
    </p:spTree>
    <p:extLst>
      <p:ext uri="{BB962C8B-B14F-4D97-AF65-F5344CB8AC3E}">
        <p14:creationId xmlns:p14="http://schemas.microsoft.com/office/powerpoint/2010/main" val="235162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15" y="1114697"/>
            <a:ext cx="10639698" cy="862148"/>
          </a:xfrm>
        </p:spPr>
        <p:txBody>
          <a:bodyPr>
            <a:normAutofit/>
          </a:bodyPr>
          <a:lstStyle/>
          <a:p>
            <a:pPr algn="ctr"/>
            <a:r>
              <a:rPr lang="en-GB" sz="4400" dirty="0" smtClean="0">
                <a:latin typeface="Rockwell" panose="02060603020205020403" pitchFamily="18" charset="0"/>
              </a:rPr>
              <a:t>INTRODUCTION</a:t>
            </a:r>
            <a:endParaRPr lang="en-IN" sz="4400" dirty="0">
              <a:latin typeface="Rockwell" panose="02060603020205020403" pitchFamily="18" charset="0"/>
            </a:endParaRPr>
          </a:p>
        </p:txBody>
      </p:sp>
      <p:sp>
        <p:nvSpPr>
          <p:cNvPr id="3" name="Content Placeholder 2"/>
          <p:cNvSpPr>
            <a:spLocks noGrp="1"/>
          </p:cNvSpPr>
          <p:nvPr>
            <p:ph idx="1"/>
          </p:nvPr>
        </p:nvSpPr>
        <p:spPr>
          <a:xfrm>
            <a:off x="864914" y="2508069"/>
            <a:ext cx="10578149" cy="3411862"/>
          </a:xfrm>
        </p:spPr>
        <p:txBody>
          <a:bodyPr/>
          <a:lstStyle/>
          <a:p>
            <a:r>
              <a:rPr lang="en-GB" dirty="0"/>
              <a:t>T</a:t>
            </a:r>
            <a:r>
              <a:rPr lang="en-GB" sz="2000" dirty="0"/>
              <a:t>he United Nation of Retail Services wants to understand the profit of multiple products in various sectors like enterprises, channel partners, government, mid markets etc. </a:t>
            </a:r>
            <a:endParaRPr lang="en-GB" sz="2000" dirty="0" smtClean="0"/>
          </a:p>
          <a:p>
            <a:r>
              <a:rPr lang="en-GB" sz="2000" dirty="0" smtClean="0"/>
              <a:t>We have data of sales between 01/09/2013 to 01/12/2014.</a:t>
            </a:r>
          </a:p>
          <a:p>
            <a:r>
              <a:rPr lang="en-GB" sz="2000" dirty="0" smtClean="0"/>
              <a:t>This presentation will have all the insights so that the company can get better understanding so as to how the profit can be achieved over multiple years by countries in various segments. </a:t>
            </a:r>
            <a:endParaRPr lang="en-IN" sz="2000" dirty="0" smtClean="0"/>
          </a:p>
          <a:p>
            <a:r>
              <a:rPr lang="en-GB" sz="2000" dirty="0" smtClean="0"/>
              <a:t>We will be mainly looking out for Profit, Sales , Years variable which will display all the insights. </a:t>
            </a:r>
          </a:p>
        </p:txBody>
      </p:sp>
    </p:spTree>
    <p:extLst>
      <p:ext uri="{BB962C8B-B14F-4D97-AF65-F5344CB8AC3E}">
        <p14:creationId xmlns:p14="http://schemas.microsoft.com/office/powerpoint/2010/main" val="251369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496389"/>
            <a:ext cx="10825343" cy="679268"/>
          </a:xfrm>
        </p:spPr>
        <p:txBody>
          <a:bodyPr>
            <a:normAutofit fontScale="90000"/>
          </a:bodyPr>
          <a:lstStyle/>
          <a:p>
            <a:pPr algn="ctr"/>
            <a:r>
              <a:rPr lang="en-GB" sz="4400" dirty="0" smtClean="0">
                <a:latin typeface="Rockwell" panose="02060603020205020403" pitchFamily="18" charset="0"/>
              </a:rPr>
              <a:t>INSIGHTS</a:t>
            </a:r>
            <a:endParaRPr lang="en-IN" sz="4400" dirty="0">
              <a:latin typeface="Rockwell" panose="02060603020205020403" pitchFamily="18" charset="0"/>
            </a:endParaRPr>
          </a:p>
        </p:txBody>
      </p:sp>
      <p:sp>
        <p:nvSpPr>
          <p:cNvPr id="3" name="Content Placeholder 2"/>
          <p:cNvSpPr>
            <a:spLocks noGrp="1"/>
          </p:cNvSpPr>
          <p:nvPr>
            <p:ph idx="1"/>
          </p:nvPr>
        </p:nvSpPr>
        <p:spPr>
          <a:xfrm>
            <a:off x="600891" y="1262743"/>
            <a:ext cx="10903721" cy="5207726"/>
          </a:xfrm>
        </p:spPr>
        <p:txBody>
          <a:bodyPr>
            <a:normAutofit lnSpcReduction="10000"/>
          </a:bodyPr>
          <a:lstStyle/>
          <a:p>
            <a:r>
              <a:rPr lang="en-GB" dirty="0" smtClean="0"/>
              <a:t>During the year 2013-2014, domains like </a:t>
            </a:r>
            <a:r>
              <a:rPr lang="en-GB" b="1" dirty="0" smtClean="0"/>
              <a:t>Government sector</a:t>
            </a:r>
            <a:r>
              <a:rPr lang="en-GB" dirty="0" smtClean="0"/>
              <a:t> and </a:t>
            </a:r>
            <a:r>
              <a:rPr lang="en-GB" b="1" dirty="0" smtClean="0"/>
              <a:t>small business </a:t>
            </a:r>
            <a:r>
              <a:rPr lang="en-GB" dirty="0" smtClean="0"/>
              <a:t>are doing well in sales and as a result of it they are earning </a:t>
            </a:r>
            <a:r>
              <a:rPr lang="en-GB" b="1" dirty="0" smtClean="0"/>
              <a:t>more profit</a:t>
            </a:r>
            <a:r>
              <a:rPr lang="en-GB" dirty="0" smtClean="0"/>
              <a:t>.</a:t>
            </a:r>
            <a:endParaRPr lang="en-IN" dirty="0" smtClean="0"/>
          </a:p>
          <a:p>
            <a:r>
              <a:rPr lang="en-GB" dirty="0" smtClean="0"/>
              <a:t>While domain like </a:t>
            </a:r>
            <a:r>
              <a:rPr lang="en-GB" b="1" dirty="0" smtClean="0"/>
              <a:t>Enterprise</a:t>
            </a:r>
            <a:r>
              <a:rPr lang="en-GB" dirty="0" smtClean="0"/>
              <a:t>, the sales is moderate in 2014 but they are at </a:t>
            </a:r>
            <a:r>
              <a:rPr lang="en-GB" b="1" dirty="0" smtClean="0"/>
              <a:t>loss </a:t>
            </a:r>
            <a:r>
              <a:rPr lang="en-GB" dirty="0" smtClean="0"/>
              <a:t>in terms of profit from that sector. </a:t>
            </a:r>
          </a:p>
          <a:p>
            <a:r>
              <a:rPr lang="en-GB" dirty="0"/>
              <a:t> </a:t>
            </a:r>
            <a:r>
              <a:rPr lang="en-GB" dirty="0" smtClean="0"/>
              <a:t>In countries of United Nation like Canada, France, Germany, Mexico and United States of America , the product which is sold more and which is bringing more profits to the company is </a:t>
            </a:r>
            <a:r>
              <a:rPr lang="en-GB" b="1" dirty="0" smtClean="0"/>
              <a:t>Paseo</a:t>
            </a:r>
            <a:r>
              <a:rPr lang="en-GB" dirty="0" smtClean="0"/>
              <a:t>.</a:t>
            </a:r>
          </a:p>
          <a:p>
            <a:r>
              <a:rPr lang="en-GB" dirty="0"/>
              <a:t> </a:t>
            </a:r>
            <a:r>
              <a:rPr lang="en-GB" dirty="0" smtClean="0"/>
              <a:t>In terms of total revenue, Paseo (</a:t>
            </a:r>
            <a:r>
              <a:rPr lang="en-GB" dirty="0"/>
              <a:t>Product</a:t>
            </a:r>
            <a:r>
              <a:rPr lang="en-GB" dirty="0" smtClean="0"/>
              <a:t>) is giving about 28% of total revenue while the least is Carretera (</a:t>
            </a:r>
            <a:r>
              <a:rPr lang="en-GB" dirty="0"/>
              <a:t>Product</a:t>
            </a:r>
            <a:r>
              <a:rPr lang="en-GB" dirty="0" smtClean="0"/>
              <a:t>)with 12%. </a:t>
            </a:r>
          </a:p>
          <a:p>
            <a:r>
              <a:rPr lang="en-GB" dirty="0"/>
              <a:t> </a:t>
            </a:r>
            <a:r>
              <a:rPr lang="en-GB" dirty="0" smtClean="0"/>
              <a:t>There is extreme hike in manufacturing price in 2014 if we compare it with 2013, which implies the company is at profit. </a:t>
            </a:r>
          </a:p>
          <a:p>
            <a:r>
              <a:rPr lang="en-GB" dirty="0"/>
              <a:t> </a:t>
            </a:r>
            <a:r>
              <a:rPr lang="en-GB" dirty="0" smtClean="0"/>
              <a:t>The </a:t>
            </a:r>
            <a:r>
              <a:rPr lang="en-GB" b="1" dirty="0" smtClean="0"/>
              <a:t>highest sales</a:t>
            </a:r>
            <a:r>
              <a:rPr lang="en-GB" dirty="0" smtClean="0"/>
              <a:t> can be seen in </a:t>
            </a:r>
            <a:r>
              <a:rPr lang="en-GB" b="1" dirty="0" smtClean="0"/>
              <a:t>United states of America</a:t>
            </a:r>
            <a:r>
              <a:rPr lang="en-GB" dirty="0" smtClean="0"/>
              <a:t> with Paseo product being sold at much extent.</a:t>
            </a:r>
          </a:p>
          <a:p>
            <a:r>
              <a:rPr lang="en-GB" dirty="0"/>
              <a:t> </a:t>
            </a:r>
            <a:r>
              <a:rPr lang="en-GB" dirty="0" smtClean="0"/>
              <a:t>The Country which is earning </a:t>
            </a:r>
            <a:r>
              <a:rPr lang="en-GB" b="1" dirty="0" smtClean="0"/>
              <a:t>more profit</a:t>
            </a:r>
            <a:r>
              <a:rPr lang="en-GB" dirty="0" smtClean="0"/>
              <a:t> in the year 2014 is </a:t>
            </a:r>
            <a:r>
              <a:rPr lang="en-GB" b="1" dirty="0" smtClean="0"/>
              <a:t>France</a:t>
            </a:r>
            <a:r>
              <a:rPr lang="en-GB" dirty="0" smtClean="0"/>
              <a:t>. </a:t>
            </a:r>
          </a:p>
          <a:p>
            <a:r>
              <a:rPr lang="en-GB" dirty="0" smtClean="0"/>
              <a:t>There is highest sales in the month of October and highest sales during Tuesdays of the week. </a:t>
            </a:r>
          </a:p>
        </p:txBody>
      </p:sp>
    </p:spTree>
    <p:extLst>
      <p:ext uri="{BB962C8B-B14F-4D97-AF65-F5344CB8AC3E}">
        <p14:creationId xmlns:p14="http://schemas.microsoft.com/office/powerpoint/2010/main" val="5524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5" y="624110"/>
            <a:ext cx="10799218" cy="847639"/>
          </a:xfrm>
        </p:spPr>
        <p:txBody>
          <a:bodyPr>
            <a:normAutofit/>
          </a:bodyPr>
          <a:lstStyle/>
          <a:p>
            <a:pPr algn="ctr"/>
            <a:r>
              <a:rPr lang="en-GB" sz="4400" dirty="0" smtClean="0">
                <a:latin typeface="Rockwell" panose="02060603020205020403" pitchFamily="18" charset="0"/>
              </a:rPr>
              <a:t>CONCLUSION</a:t>
            </a:r>
            <a:endParaRPr lang="en-IN" sz="4400" dirty="0">
              <a:latin typeface="Rockwell" panose="02060603020205020403" pitchFamily="18" charset="0"/>
            </a:endParaRPr>
          </a:p>
        </p:txBody>
      </p:sp>
      <p:sp>
        <p:nvSpPr>
          <p:cNvPr id="3" name="Content Placeholder 2"/>
          <p:cNvSpPr>
            <a:spLocks noGrp="1"/>
          </p:cNvSpPr>
          <p:nvPr>
            <p:ph idx="1"/>
          </p:nvPr>
        </p:nvSpPr>
        <p:spPr>
          <a:xfrm>
            <a:off x="627017" y="1654629"/>
            <a:ext cx="10877595" cy="4720045"/>
          </a:xfrm>
        </p:spPr>
        <p:txBody>
          <a:bodyPr/>
          <a:lstStyle/>
          <a:p>
            <a:r>
              <a:rPr lang="en-GB" dirty="0" smtClean="0"/>
              <a:t>The product Paseo is being sold more, giving more profit so the production of this product should increase. </a:t>
            </a:r>
          </a:p>
          <a:p>
            <a:r>
              <a:rPr lang="en-GB" dirty="0" smtClean="0"/>
              <a:t>There has been seen highest sales in the month of October, so the company should increase production at that time of the year. </a:t>
            </a:r>
          </a:p>
          <a:p>
            <a:r>
              <a:rPr lang="en-GB" dirty="0" smtClean="0"/>
              <a:t> Mexico has least sales and hence least purchase, so the company must try and focus sales in countries like these by giving discounts so that the products are sold at faster rate.</a:t>
            </a:r>
          </a:p>
          <a:p>
            <a:r>
              <a:rPr lang="en-GB" dirty="0"/>
              <a:t> </a:t>
            </a:r>
            <a:r>
              <a:rPr lang="en-GB" dirty="0" smtClean="0"/>
              <a:t>During Tuesdays of the week the sale is high so the production of product should increase.</a:t>
            </a:r>
          </a:p>
          <a:p>
            <a:r>
              <a:rPr lang="en-GB" dirty="0" smtClean="0"/>
              <a:t> Domain like Enterprise and mid market are running loss at profits so the production of products in this domain should increase so that the sales is high.</a:t>
            </a:r>
          </a:p>
          <a:p>
            <a:r>
              <a:rPr lang="en-GB" dirty="0"/>
              <a:t> </a:t>
            </a:r>
            <a:r>
              <a:rPr lang="en-GB" dirty="0" smtClean="0"/>
              <a:t>The company should increase the production of Carretera Product so that the product is sold more.</a:t>
            </a:r>
          </a:p>
          <a:p>
            <a:r>
              <a:rPr lang="en-GB" dirty="0" smtClean="0"/>
              <a:t>The top two most purchased product is Paseo and VTT. </a:t>
            </a:r>
          </a:p>
          <a:p>
            <a:endParaRPr lang="en-GB" dirty="0" smtClean="0"/>
          </a:p>
        </p:txBody>
      </p:sp>
    </p:spTree>
    <p:extLst>
      <p:ext uri="{BB962C8B-B14F-4D97-AF65-F5344CB8AC3E}">
        <p14:creationId xmlns:p14="http://schemas.microsoft.com/office/powerpoint/2010/main" val="208645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417" y="2081347"/>
            <a:ext cx="10353762" cy="1480457"/>
          </a:xfrm>
        </p:spPr>
        <p:txBody>
          <a:bodyPr>
            <a:normAutofit/>
          </a:bodyPr>
          <a:lstStyle/>
          <a:p>
            <a:r>
              <a:rPr lang="en-GB" dirty="0" smtClean="0">
                <a:latin typeface="Rockwell" panose="02060603020205020403" pitchFamily="18" charset="0"/>
              </a:rPr>
              <a:t>THANK YOU</a:t>
            </a:r>
            <a:endParaRPr lang="en-IN" dirty="0">
              <a:latin typeface="Rockwell" panose="02060603020205020403" pitchFamily="18" charset="0"/>
            </a:endParaRPr>
          </a:p>
        </p:txBody>
      </p:sp>
    </p:spTree>
    <p:extLst>
      <p:ext uri="{BB962C8B-B14F-4D97-AF65-F5344CB8AC3E}">
        <p14:creationId xmlns:p14="http://schemas.microsoft.com/office/powerpoint/2010/main" val="3439836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297</TotalTime>
  <Words>461</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Calisto MT</vt:lpstr>
      <vt:lpstr>Rockwell</vt:lpstr>
      <vt:lpstr>Trebuchet MS</vt:lpstr>
      <vt:lpstr>Wingdings 2</vt:lpstr>
      <vt:lpstr>Slate</vt:lpstr>
      <vt:lpstr>UNITED NATION OF RETAIL SERVICE  REPORT</vt:lpstr>
      <vt:lpstr>INTRODUCTION</vt:lpstr>
      <vt:lpstr>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naidu</dc:creator>
  <cp:lastModifiedBy>preethi naidu</cp:lastModifiedBy>
  <cp:revision>13</cp:revision>
  <dcterms:created xsi:type="dcterms:W3CDTF">2021-02-07T07:15:37Z</dcterms:created>
  <dcterms:modified xsi:type="dcterms:W3CDTF">2021-02-07T12:12:44Z</dcterms:modified>
</cp:coreProperties>
</file>