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  <a:tblStyle styleId="{2D5ABB26-0587-4C30-8999-92F81FD0307C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/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1">
            <a:extLst>
              <a:ext uri="{FF2B5EF4-FFF2-40B4-BE49-F238E27FC236}">
                <a16:creationId xmlns:a16="http://schemas.microsoft.com/office/drawing/2014/main" id="{4582F9DB-75FF-825F-19A6-862A341E101B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5283202" cy="3444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IN"/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FE97154F-5B6A-4B66-F906-16507804FBCD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6905621" y="0"/>
            <a:ext cx="5283202" cy="3444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68657A82-D62F-4261-AB97-78BF7972BCF7}" type="datetime1">
              <a:rPr lang="en-IN"/>
              <a:pPr lvl="0"/>
              <a:t>06-09-2024</a:t>
            </a:fld>
            <a:endParaRPr lang="en-IN"/>
          </a:p>
        </p:txBody>
      </p:sp>
      <p:sp>
        <p:nvSpPr>
          <p:cNvPr id="10" name="Slide Image Placeholder 3">
            <a:extLst>
              <a:ext uri="{FF2B5EF4-FFF2-40B4-BE49-F238E27FC236}">
                <a16:creationId xmlns:a16="http://schemas.microsoft.com/office/drawing/2014/main" id="{8707AF03-2837-5B08-92F1-922AB1E1B6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038603" y="857250"/>
            <a:ext cx="4114800" cy="2314574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11" name="Notes Placeholder 4">
            <a:extLst>
              <a:ext uri="{FF2B5EF4-FFF2-40B4-BE49-F238E27FC236}">
                <a16:creationId xmlns:a16="http://schemas.microsoft.com/office/drawing/2014/main" id="{27C337A9-566B-DBCF-F3C9-CFD8176D0AB4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1219196" y="3300417"/>
            <a:ext cx="9753603" cy="27003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4683E291-9B34-A9D7-4ACC-DF72763E422C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6513508"/>
            <a:ext cx="5283202" cy="3444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IN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B19294C8-38F6-D8BE-E834-D78FE78E4D4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6905621" y="6513508"/>
            <a:ext cx="5283202" cy="3444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C6AC64D0-AD92-4199-9A40-45CEE5093C40}" type="slidenum">
              <a:t>‹#›</a:t>
            </a:fld>
            <a:endParaRPr lang="en-IN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95E3A-D36E-4E0C-8E14-AC6102C690BB}" type="datetimeFigureOut">
              <a:t>9/6/2024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95065-8F8D-4AC2-BFF7-EDC2B1E48D4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76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5E2D24-E46A-B5DC-4940-D6E4E54CBD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DD4118-B467-16CF-6912-71BBB12DB03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219196" y="3300417"/>
            <a:ext cx="9753603" cy="2700332"/>
          </a:xfrm>
          <a:noFill/>
          <a:ln>
            <a:noFill/>
          </a:ln>
        </p:spPr>
        <p:txBody>
          <a:bodyPr wrap="square" anchor="t" anchorCtr="0" compatLnSpc="1">
            <a:noAutofit/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7EA83-DCCD-CA53-F159-2353CA83A7F9}"/>
              </a:ext>
            </a:extLst>
          </p:cNvPr>
          <p:cNvSpPr txBox="1">
            <a:spLocks noGrp="1"/>
          </p:cNvSpPr>
          <p:nvPr/>
        </p:nvSpPr>
        <p:spPr>
          <a:xfrm>
            <a:off x="6905621" y="6513508"/>
            <a:ext cx="5283202" cy="344491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5BB66B-BF1E-4905-AC61-9322A629D95F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g object 16">
            <a:extLst>
              <a:ext uri="{FF2B5EF4-FFF2-40B4-BE49-F238E27FC236}">
                <a16:creationId xmlns:a16="http://schemas.microsoft.com/office/drawing/2014/main" id="{538296F7-CA2D-573D-D036-EA2BE38B09A5}"/>
              </a:ext>
            </a:extLst>
          </p:cNvPr>
          <p:cNvSpPr/>
          <p:nvPr/>
        </p:nvSpPr>
        <p:spPr>
          <a:xfrm>
            <a:off x="9377428" y="4828"/>
            <a:ext cx="1218566" cy="6853556"/>
          </a:xfrm>
          <a:custGeom>
            <a:avLst/>
            <a:gdLst>
              <a:gd name="f0" fmla="val w"/>
              <a:gd name="f1" fmla="val h"/>
              <a:gd name="f2" fmla="val 0"/>
              <a:gd name="f3" fmla="val 1218565"/>
              <a:gd name="f4" fmla="val 6853555"/>
              <a:gd name="f5" fmla="val 1218352"/>
              <a:gd name="f6" fmla="val 6853171"/>
              <a:gd name="f7" fmla="*/ f0 1 1218565"/>
              <a:gd name="f8" fmla="*/ f1 1 6853555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1218565"/>
              <a:gd name="f15" fmla="*/ f12 1 6853555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1218565" h="6853555">
                <a:moveTo>
                  <a:pt x="f2" y="f2"/>
                </a:moveTo>
                <a:lnTo>
                  <a:pt x="f5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bg object 17">
            <a:extLst>
              <a:ext uri="{FF2B5EF4-FFF2-40B4-BE49-F238E27FC236}">
                <a16:creationId xmlns:a16="http://schemas.microsoft.com/office/drawing/2014/main" id="{19C94D89-D88F-B357-4A22-0C99FEBE7078}"/>
              </a:ext>
            </a:extLst>
          </p:cNvPr>
          <p:cNvSpPr/>
          <p:nvPr/>
        </p:nvSpPr>
        <p:spPr>
          <a:xfrm>
            <a:off x="7448610" y="3694898"/>
            <a:ext cx="4743449" cy="3163567"/>
          </a:xfrm>
          <a:custGeom>
            <a:avLst/>
            <a:gdLst>
              <a:gd name="f0" fmla="val w"/>
              <a:gd name="f1" fmla="val h"/>
              <a:gd name="f2" fmla="val 0"/>
              <a:gd name="f3" fmla="val 4743450"/>
              <a:gd name="f4" fmla="val 3163570"/>
              <a:gd name="f5" fmla="val 4743387"/>
              <a:gd name="f6" fmla="val 3163101"/>
              <a:gd name="f7" fmla="*/ f0 1 4743450"/>
              <a:gd name="f8" fmla="*/ f1 1 3163570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4743450"/>
              <a:gd name="f15" fmla="*/ f12 1 3163570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4743450" h="3163570">
                <a:moveTo>
                  <a:pt x="f5" y="f2"/>
                </a:moveTo>
                <a:lnTo>
                  <a:pt x="f2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bg object 18">
            <a:extLst>
              <a:ext uri="{FF2B5EF4-FFF2-40B4-BE49-F238E27FC236}">
                <a16:creationId xmlns:a16="http://schemas.microsoft.com/office/drawing/2014/main" id="{C0E40BC8-D25D-0CFA-0E4D-D13C622469AB}"/>
              </a:ext>
            </a:extLst>
          </p:cNvPr>
          <p:cNvSpPr/>
          <p:nvPr/>
        </p:nvSpPr>
        <p:spPr>
          <a:xfrm>
            <a:off x="9182103" y="0"/>
            <a:ext cx="30099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3009900"/>
              <a:gd name="f4" fmla="val 6858000"/>
              <a:gd name="f5" fmla="val 3009899"/>
              <a:gd name="f6" fmla="val 2044399"/>
              <a:gd name="f7" fmla="val 6857996"/>
              <a:gd name="f8" fmla="*/ f0 1 30099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30099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30099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bg object 19">
            <a:extLst>
              <a:ext uri="{FF2B5EF4-FFF2-40B4-BE49-F238E27FC236}">
                <a16:creationId xmlns:a16="http://schemas.microsoft.com/office/drawing/2014/main" id="{20BE1720-FFA2-3E99-AB12-6E15401D577F}"/>
              </a:ext>
            </a:extLst>
          </p:cNvPr>
          <p:cNvSpPr/>
          <p:nvPr/>
        </p:nvSpPr>
        <p:spPr>
          <a:xfrm>
            <a:off x="9602882" y="0"/>
            <a:ext cx="2589525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589529"/>
              <a:gd name="f4" fmla="val 6858000"/>
              <a:gd name="f5" fmla="val 2589120"/>
              <a:gd name="f6" fmla="val 1208884"/>
              <a:gd name="f7" fmla="val 6857996"/>
              <a:gd name="f8" fmla="*/ f0 1 25895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5895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5895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bg object 20">
            <a:extLst>
              <a:ext uri="{FF2B5EF4-FFF2-40B4-BE49-F238E27FC236}">
                <a16:creationId xmlns:a16="http://schemas.microsoft.com/office/drawing/2014/main" id="{A368B826-978E-E77C-C0DF-38071A50B5C4}"/>
              </a:ext>
            </a:extLst>
          </p:cNvPr>
          <p:cNvSpPr/>
          <p:nvPr/>
        </p:nvSpPr>
        <p:spPr>
          <a:xfrm>
            <a:off x="8934446" y="3047996"/>
            <a:ext cx="3257550" cy="3810003"/>
          </a:xfrm>
          <a:custGeom>
            <a:avLst/>
            <a:gdLst>
              <a:gd name="f0" fmla="val w"/>
              <a:gd name="f1" fmla="val h"/>
              <a:gd name="f2" fmla="val 0"/>
              <a:gd name="f3" fmla="val 3257550"/>
              <a:gd name="f4" fmla="val 3810000"/>
              <a:gd name="f5" fmla="*/ f0 1 3257550"/>
              <a:gd name="f6" fmla="*/ f1 1 3810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257550"/>
              <a:gd name="f13" fmla="*/ f10 1 3810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257550" h="3810000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bg object 21">
            <a:extLst>
              <a:ext uri="{FF2B5EF4-FFF2-40B4-BE49-F238E27FC236}">
                <a16:creationId xmlns:a16="http://schemas.microsoft.com/office/drawing/2014/main" id="{CBCFDA18-CCC8-16D0-88C8-479E481C529C}"/>
              </a:ext>
            </a:extLst>
          </p:cNvPr>
          <p:cNvSpPr/>
          <p:nvPr/>
        </p:nvSpPr>
        <p:spPr>
          <a:xfrm>
            <a:off x="9337925" y="0"/>
            <a:ext cx="2854327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854325"/>
              <a:gd name="f4" fmla="val 6858000"/>
              <a:gd name="f5" fmla="val 2854069"/>
              <a:gd name="f6" fmla="val 2470020"/>
              <a:gd name="f7" fmla="val 6857996"/>
              <a:gd name="f8" fmla="*/ f0 1 2854325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854325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854325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bg object 22">
            <a:extLst>
              <a:ext uri="{FF2B5EF4-FFF2-40B4-BE49-F238E27FC236}">
                <a16:creationId xmlns:a16="http://schemas.microsoft.com/office/drawing/2014/main" id="{D43F17D0-19A7-5221-A359-A2D106D036E3}"/>
              </a:ext>
            </a:extLst>
          </p:cNvPr>
          <p:cNvSpPr/>
          <p:nvPr/>
        </p:nvSpPr>
        <p:spPr>
          <a:xfrm>
            <a:off x="10896603" y="0"/>
            <a:ext cx="12954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95400"/>
              <a:gd name="f4" fmla="val 6858000"/>
              <a:gd name="f5" fmla="val 1295399"/>
              <a:gd name="f6" fmla="val 1022453"/>
              <a:gd name="f7" fmla="val 6857996"/>
              <a:gd name="f8" fmla="*/ f0 1 12954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954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954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bg object 23">
            <a:extLst>
              <a:ext uri="{FF2B5EF4-FFF2-40B4-BE49-F238E27FC236}">
                <a16:creationId xmlns:a16="http://schemas.microsoft.com/office/drawing/2014/main" id="{673B6CDB-99E8-2570-0486-44E186DF3192}"/>
              </a:ext>
            </a:extLst>
          </p:cNvPr>
          <p:cNvSpPr/>
          <p:nvPr/>
        </p:nvSpPr>
        <p:spPr>
          <a:xfrm>
            <a:off x="10936251" y="0"/>
            <a:ext cx="1256028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56029"/>
              <a:gd name="f4" fmla="val 6858000"/>
              <a:gd name="f5" fmla="val 1255752"/>
              <a:gd name="f6" fmla="val 1114527"/>
              <a:gd name="f7" fmla="val 6857996"/>
              <a:gd name="f8" fmla="*/ f0 1 12560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560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560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bg object 24">
            <a:extLst>
              <a:ext uri="{FF2B5EF4-FFF2-40B4-BE49-F238E27FC236}">
                <a16:creationId xmlns:a16="http://schemas.microsoft.com/office/drawing/2014/main" id="{CEDEC93A-93F6-BE37-7660-32E2142F37AB}"/>
              </a:ext>
            </a:extLst>
          </p:cNvPr>
          <p:cNvSpPr/>
          <p:nvPr/>
        </p:nvSpPr>
        <p:spPr>
          <a:xfrm>
            <a:off x="10372725" y="3590921"/>
            <a:ext cx="1819271" cy="3267078"/>
          </a:xfrm>
          <a:custGeom>
            <a:avLst/>
            <a:gdLst>
              <a:gd name="f0" fmla="val w"/>
              <a:gd name="f1" fmla="val h"/>
              <a:gd name="f2" fmla="val 0"/>
              <a:gd name="f3" fmla="val 1819275"/>
              <a:gd name="f4" fmla="val 3267075"/>
              <a:gd name="f5" fmla="*/ f0 1 1819275"/>
              <a:gd name="f6" fmla="*/ f1 1 32670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819275"/>
              <a:gd name="f13" fmla="*/ f10 1 32670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819275" h="3267075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" name="bg object 25">
            <a:extLst>
              <a:ext uri="{FF2B5EF4-FFF2-40B4-BE49-F238E27FC236}">
                <a16:creationId xmlns:a16="http://schemas.microsoft.com/office/drawing/2014/main" id="{DF7AC774-B2DE-69F7-EF7A-94B29B2448B9}"/>
              </a:ext>
            </a:extLst>
          </p:cNvPr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041703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g object 16">
            <a:extLst>
              <a:ext uri="{FF2B5EF4-FFF2-40B4-BE49-F238E27FC236}">
                <a16:creationId xmlns:a16="http://schemas.microsoft.com/office/drawing/2014/main" id="{A7F5114C-B0F7-AC89-EC33-61B4EC502AA6}"/>
              </a:ext>
            </a:extLst>
          </p:cNvPr>
          <p:cNvSpPr/>
          <p:nvPr/>
        </p:nvSpPr>
        <p:spPr>
          <a:xfrm>
            <a:off x="9377428" y="4828"/>
            <a:ext cx="1218566" cy="6853556"/>
          </a:xfrm>
          <a:custGeom>
            <a:avLst/>
            <a:gdLst>
              <a:gd name="f0" fmla="val w"/>
              <a:gd name="f1" fmla="val h"/>
              <a:gd name="f2" fmla="val 0"/>
              <a:gd name="f3" fmla="val 1218565"/>
              <a:gd name="f4" fmla="val 6853555"/>
              <a:gd name="f5" fmla="val 1218352"/>
              <a:gd name="f6" fmla="val 6853171"/>
              <a:gd name="f7" fmla="*/ f0 1 1218565"/>
              <a:gd name="f8" fmla="*/ f1 1 6853555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1218565"/>
              <a:gd name="f15" fmla="*/ f12 1 6853555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1218565" h="6853555">
                <a:moveTo>
                  <a:pt x="f2" y="f2"/>
                </a:moveTo>
                <a:lnTo>
                  <a:pt x="f5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bg object 17">
            <a:extLst>
              <a:ext uri="{FF2B5EF4-FFF2-40B4-BE49-F238E27FC236}">
                <a16:creationId xmlns:a16="http://schemas.microsoft.com/office/drawing/2014/main" id="{754AB220-FB70-5C12-9CE5-0A02DF6941A8}"/>
              </a:ext>
            </a:extLst>
          </p:cNvPr>
          <p:cNvSpPr/>
          <p:nvPr/>
        </p:nvSpPr>
        <p:spPr>
          <a:xfrm>
            <a:off x="7448610" y="3694898"/>
            <a:ext cx="4743449" cy="3163567"/>
          </a:xfrm>
          <a:custGeom>
            <a:avLst/>
            <a:gdLst>
              <a:gd name="f0" fmla="val w"/>
              <a:gd name="f1" fmla="val h"/>
              <a:gd name="f2" fmla="val 0"/>
              <a:gd name="f3" fmla="val 4743450"/>
              <a:gd name="f4" fmla="val 3163570"/>
              <a:gd name="f5" fmla="val 4743387"/>
              <a:gd name="f6" fmla="val 3163101"/>
              <a:gd name="f7" fmla="*/ f0 1 4743450"/>
              <a:gd name="f8" fmla="*/ f1 1 3163570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4743450"/>
              <a:gd name="f15" fmla="*/ f12 1 3163570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4743450" h="3163570">
                <a:moveTo>
                  <a:pt x="f5" y="f2"/>
                </a:moveTo>
                <a:lnTo>
                  <a:pt x="f2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bg object 18">
            <a:extLst>
              <a:ext uri="{FF2B5EF4-FFF2-40B4-BE49-F238E27FC236}">
                <a16:creationId xmlns:a16="http://schemas.microsoft.com/office/drawing/2014/main" id="{15A7FC49-E258-8D68-0C27-B8674A524F61}"/>
              </a:ext>
            </a:extLst>
          </p:cNvPr>
          <p:cNvSpPr/>
          <p:nvPr/>
        </p:nvSpPr>
        <p:spPr>
          <a:xfrm>
            <a:off x="9182103" y="0"/>
            <a:ext cx="30099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3009900"/>
              <a:gd name="f4" fmla="val 6858000"/>
              <a:gd name="f5" fmla="val 3009899"/>
              <a:gd name="f6" fmla="val 2044399"/>
              <a:gd name="f7" fmla="val 6857996"/>
              <a:gd name="f8" fmla="*/ f0 1 30099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30099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30099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bg object 19">
            <a:extLst>
              <a:ext uri="{FF2B5EF4-FFF2-40B4-BE49-F238E27FC236}">
                <a16:creationId xmlns:a16="http://schemas.microsoft.com/office/drawing/2014/main" id="{7F63F262-DEAA-D2A3-01B5-4E3754819427}"/>
              </a:ext>
            </a:extLst>
          </p:cNvPr>
          <p:cNvSpPr/>
          <p:nvPr/>
        </p:nvSpPr>
        <p:spPr>
          <a:xfrm>
            <a:off x="9602882" y="0"/>
            <a:ext cx="2589525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589529"/>
              <a:gd name="f4" fmla="val 6858000"/>
              <a:gd name="f5" fmla="val 2589120"/>
              <a:gd name="f6" fmla="val 1208884"/>
              <a:gd name="f7" fmla="val 6857996"/>
              <a:gd name="f8" fmla="*/ f0 1 25895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5895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5895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bg object 20">
            <a:extLst>
              <a:ext uri="{FF2B5EF4-FFF2-40B4-BE49-F238E27FC236}">
                <a16:creationId xmlns:a16="http://schemas.microsoft.com/office/drawing/2014/main" id="{B42BD455-59CD-2419-0E10-7507250D8139}"/>
              </a:ext>
            </a:extLst>
          </p:cNvPr>
          <p:cNvSpPr/>
          <p:nvPr/>
        </p:nvSpPr>
        <p:spPr>
          <a:xfrm>
            <a:off x="8934446" y="3047996"/>
            <a:ext cx="3257550" cy="3810003"/>
          </a:xfrm>
          <a:custGeom>
            <a:avLst/>
            <a:gdLst>
              <a:gd name="f0" fmla="val w"/>
              <a:gd name="f1" fmla="val h"/>
              <a:gd name="f2" fmla="val 0"/>
              <a:gd name="f3" fmla="val 3257550"/>
              <a:gd name="f4" fmla="val 3810000"/>
              <a:gd name="f5" fmla="*/ f0 1 3257550"/>
              <a:gd name="f6" fmla="*/ f1 1 3810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257550"/>
              <a:gd name="f13" fmla="*/ f10 1 3810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257550" h="3810000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bg object 21">
            <a:extLst>
              <a:ext uri="{FF2B5EF4-FFF2-40B4-BE49-F238E27FC236}">
                <a16:creationId xmlns:a16="http://schemas.microsoft.com/office/drawing/2014/main" id="{57B50120-5471-5A47-C1CC-E57D3FBF1569}"/>
              </a:ext>
            </a:extLst>
          </p:cNvPr>
          <p:cNvSpPr/>
          <p:nvPr/>
        </p:nvSpPr>
        <p:spPr>
          <a:xfrm>
            <a:off x="9337925" y="0"/>
            <a:ext cx="2854327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854325"/>
              <a:gd name="f4" fmla="val 6858000"/>
              <a:gd name="f5" fmla="val 2854069"/>
              <a:gd name="f6" fmla="val 2470020"/>
              <a:gd name="f7" fmla="val 6857996"/>
              <a:gd name="f8" fmla="*/ f0 1 2854325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854325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854325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bg object 22">
            <a:extLst>
              <a:ext uri="{FF2B5EF4-FFF2-40B4-BE49-F238E27FC236}">
                <a16:creationId xmlns:a16="http://schemas.microsoft.com/office/drawing/2014/main" id="{24B70ED3-11C9-9303-7F3C-6B941B7665D9}"/>
              </a:ext>
            </a:extLst>
          </p:cNvPr>
          <p:cNvSpPr/>
          <p:nvPr/>
        </p:nvSpPr>
        <p:spPr>
          <a:xfrm>
            <a:off x="10896603" y="0"/>
            <a:ext cx="12954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95400"/>
              <a:gd name="f4" fmla="val 6858000"/>
              <a:gd name="f5" fmla="val 1295399"/>
              <a:gd name="f6" fmla="val 1022453"/>
              <a:gd name="f7" fmla="val 6857996"/>
              <a:gd name="f8" fmla="*/ f0 1 12954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954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954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bg object 23">
            <a:extLst>
              <a:ext uri="{FF2B5EF4-FFF2-40B4-BE49-F238E27FC236}">
                <a16:creationId xmlns:a16="http://schemas.microsoft.com/office/drawing/2014/main" id="{FA41F8CC-D5FF-1874-1871-662E3A60C463}"/>
              </a:ext>
            </a:extLst>
          </p:cNvPr>
          <p:cNvSpPr/>
          <p:nvPr/>
        </p:nvSpPr>
        <p:spPr>
          <a:xfrm>
            <a:off x="10936251" y="0"/>
            <a:ext cx="1256028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56029"/>
              <a:gd name="f4" fmla="val 6858000"/>
              <a:gd name="f5" fmla="val 1255752"/>
              <a:gd name="f6" fmla="val 1114527"/>
              <a:gd name="f7" fmla="val 6857996"/>
              <a:gd name="f8" fmla="*/ f0 1 12560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560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560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bg object 24">
            <a:extLst>
              <a:ext uri="{FF2B5EF4-FFF2-40B4-BE49-F238E27FC236}">
                <a16:creationId xmlns:a16="http://schemas.microsoft.com/office/drawing/2014/main" id="{80BA54E9-89C2-D60F-72F1-52D2556F763B}"/>
              </a:ext>
            </a:extLst>
          </p:cNvPr>
          <p:cNvSpPr/>
          <p:nvPr/>
        </p:nvSpPr>
        <p:spPr>
          <a:xfrm>
            <a:off x="10372725" y="3590921"/>
            <a:ext cx="1819271" cy="3267078"/>
          </a:xfrm>
          <a:custGeom>
            <a:avLst/>
            <a:gdLst>
              <a:gd name="f0" fmla="val w"/>
              <a:gd name="f1" fmla="val h"/>
              <a:gd name="f2" fmla="val 0"/>
              <a:gd name="f3" fmla="val 1819275"/>
              <a:gd name="f4" fmla="val 3267075"/>
              <a:gd name="f5" fmla="*/ f0 1 1819275"/>
              <a:gd name="f6" fmla="*/ f1 1 32670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819275"/>
              <a:gd name="f13" fmla="*/ f10 1 32670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819275" h="3267075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" name="bg object 25">
            <a:extLst>
              <a:ext uri="{FF2B5EF4-FFF2-40B4-BE49-F238E27FC236}">
                <a16:creationId xmlns:a16="http://schemas.microsoft.com/office/drawing/2014/main" id="{CF4AFF7B-948D-D547-315D-0632C1C7AC91}"/>
              </a:ext>
            </a:extLst>
          </p:cNvPr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7713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g object 16">
            <a:extLst>
              <a:ext uri="{FF2B5EF4-FFF2-40B4-BE49-F238E27FC236}">
                <a16:creationId xmlns:a16="http://schemas.microsoft.com/office/drawing/2014/main" id="{28B0F461-2784-DC51-EC1A-1A4693C287F0}"/>
              </a:ext>
            </a:extLst>
          </p:cNvPr>
          <p:cNvSpPr/>
          <p:nvPr/>
        </p:nvSpPr>
        <p:spPr>
          <a:xfrm>
            <a:off x="9377428" y="4828"/>
            <a:ext cx="1218566" cy="6853556"/>
          </a:xfrm>
          <a:custGeom>
            <a:avLst/>
            <a:gdLst>
              <a:gd name="f0" fmla="val w"/>
              <a:gd name="f1" fmla="val h"/>
              <a:gd name="f2" fmla="val 0"/>
              <a:gd name="f3" fmla="val 1218565"/>
              <a:gd name="f4" fmla="val 6853555"/>
              <a:gd name="f5" fmla="val 1218352"/>
              <a:gd name="f6" fmla="val 6853171"/>
              <a:gd name="f7" fmla="*/ f0 1 1218565"/>
              <a:gd name="f8" fmla="*/ f1 1 6853555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1218565"/>
              <a:gd name="f15" fmla="*/ f12 1 6853555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1218565" h="6853555">
                <a:moveTo>
                  <a:pt x="f2" y="f2"/>
                </a:moveTo>
                <a:lnTo>
                  <a:pt x="f5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bg object 17">
            <a:extLst>
              <a:ext uri="{FF2B5EF4-FFF2-40B4-BE49-F238E27FC236}">
                <a16:creationId xmlns:a16="http://schemas.microsoft.com/office/drawing/2014/main" id="{1EF9307F-8597-9776-345A-35EFC48FFF20}"/>
              </a:ext>
            </a:extLst>
          </p:cNvPr>
          <p:cNvSpPr/>
          <p:nvPr/>
        </p:nvSpPr>
        <p:spPr>
          <a:xfrm>
            <a:off x="7448610" y="3694898"/>
            <a:ext cx="4743449" cy="3163567"/>
          </a:xfrm>
          <a:custGeom>
            <a:avLst/>
            <a:gdLst>
              <a:gd name="f0" fmla="val w"/>
              <a:gd name="f1" fmla="val h"/>
              <a:gd name="f2" fmla="val 0"/>
              <a:gd name="f3" fmla="val 4743450"/>
              <a:gd name="f4" fmla="val 3163570"/>
              <a:gd name="f5" fmla="val 4743387"/>
              <a:gd name="f6" fmla="val 3163101"/>
              <a:gd name="f7" fmla="*/ f0 1 4743450"/>
              <a:gd name="f8" fmla="*/ f1 1 3163570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4743450"/>
              <a:gd name="f15" fmla="*/ f12 1 3163570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4743450" h="3163570">
                <a:moveTo>
                  <a:pt x="f5" y="f2"/>
                </a:moveTo>
                <a:lnTo>
                  <a:pt x="f2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bg object 18">
            <a:extLst>
              <a:ext uri="{FF2B5EF4-FFF2-40B4-BE49-F238E27FC236}">
                <a16:creationId xmlns:a16="http://schemas.microsoft.com/office/drawing/2014/main" id="{2F83F82C-0443-1712-59AF-B5CE7413B863}"/>
              </a:ext>
            </a:extLst>
          </p:cNvPr>
          <p:cNvSpPr/>
          <p:nvPr/>
        </p:nvSpPr>
        <p:spPr>
          <a:xfrm>
            <a:off x="9182103" y="0"/>
            <a:ext cx="30099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3009900"/>
              <a:gd name="f4" fmla="val 6858000"/>
              <a:gd name="f5" fmla="val 3009899"/>
              <a:gd name="f6" fmla="val 2044399"/>
              <a:gd name="f7" fmla="val 6857996"/>
              <a:gd name="f8" fmla="*/ f0 1 30099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30099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30099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bg object 19">
            <a:extLst>
              <a:ext uri="{FF2B5EF4-FFF2-40B4-BE49-F238E27FC236}">
                <a16:creationId xmlns:a16="http://schemas.microsoft.com/office/drawing/2014/main" id="{FA2C3EE5-B2E2-2333-8F99-45E644703AFA}"/>
              </a:ext>
            </a:extLst>
          </p:cNvPr>
          <p:cNvSpPr/>
          <p:nvPr/>
        </p:nvSpPr>
        <p:spPr>
          <a:xfrm>
            <a:off x="9602882" y="0"/>
            <a:ext cx="2589525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589529"/>
              <a:gd name="f4" fmla="val 6858000"/>
              <a:gd name="f5" fmla="val 2589120"/>
              <a:gd name="f6" fmla="val 1208884"/>
              <a:gd name="f7" fmla="val 6857996"/>
              <a:gd name="f8" fmla="*/ f0 1 25895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5895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5895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bg object 20">
            <a:extLst>
              <a:ext uri="{FF2B5EF4-FFF2-40B4-BE49-F238E27FC236}">
                <a16:creationId xmlns:a16="http://schemas.microsoft.com/office/drawing/2014/main" id="{121E2192-A008-12C0-2570-0CAB53E2BB97}"/>
              </a:ext>
            </a:extLst>
          </p:cNvPr>
          <p:cNvSpPr/>
          <p:nvPr/>
        </p:nvSpPr>
        <p:spPr>
          <a:xfrm>
            <a:off x="8934446" y="3047996"/>
            <a:ext cx="3257550" cy="3810003"/>
          </a:xfrm>
          <a:custGeom>
            <a:avLst/>
            <a:gdLst>
              <a:gd name="f0" fmla="val w"/>
              <a:gd name="f1" fmla="val h"/>
              <a:gd name="f2" fmla="val 0"/>
              <a:gd name="f3" fmla="val 3257550"/>
              <a:gd name="f4" fmla="val 3810000"/>
              <a:gd name="f5" fmla="*/ f0 1 3257550"/>
              <a:gd name="f6" fmla="*/ f1 1 3810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257550"/>
              <a:gd name="f13" fmla="*/ f10 1 3810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257550" h="3810000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bg object 21">
            <a:extLst>
              <a:ext uri="{FF2B5EF4-FFF2-40B4-BE49-F238E27FC236}">
                <a16:creationId xmlns:a16="http://schemas.microsoft.com/office/drawing/2014/main" id="{A9DC3DB2-ED7C-40B1-7E39-09AF16FDA781}"/>
              </a:ext>
            </a:extLst>
          </p:cNvPr>
          <p:cNvSpPr/>
          <p:nvPr/>
        </p:nvSpPr>
        <p:spPr>
          <a:xfrm>
            <a:off x="9337925" y="0"/>
            <a:ext cx="2854327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854325"/>
              <a:gd name="f4" fmla="val 6858000"/>
              <a:gd name="f5" fmla="val 2854069"/>
              <a:gd name="f6" fmla="val 2470020"/>
              <a:gd name="f7" fmla="val 6857996"/>
              <a:gd name="f8" fmla="*/ f0 1 2854325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854325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854325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bg object 22">
            <a:extLst>
              <a:ext uri="{FF2B5EF4-FFF2-40B4-BE49-F238E27FC236}">
                <a16:creationId xmlns:a16="http://schemas.microsoft.com/office/drawing/2014/main" id="{2AC5B311-3526-49B2-3E72-E1DA5B0AE4EC}"/>
              </a:ext>
            </a:extLst>
          </p:cNvPr>
          <p:cNvSpPr/>
          <p:nvPr/>
        </p:nvSpPr>
        <p:spPr>
          <a:xfrm>
            <a:off x="10896603" y="0"/>
            <a:ext cx="12954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95400"/>
              <a:gd name="f4" fmla="val 6858000"/>
              <a:gd name="f5" fmla="val 1295399"/>
              <a:gd name="f6" fmla="val 1022453"/>
              <a:gd name="f7" fmla="val 6857996"/>
              <a:gd name="f8" fmla="*/ f0 1 12954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954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954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bg object 23">
            <a:extLst>
              <a:ext uri="{FF2B5EF4-FFF2-40B4-BE49-F238E27FC236}">
                <a16:creationId xmlns:a16="http://schemas.microsoft.com/office/drawing/2014/main" id="{5B072F47-50FB-F4C1-7CAC-8B5DD04C2C17}"/>
              </a:ext>
            </a:extLst>
          </p:cNvPr>
          <p:cNvSpPr/>
          <p:nvPr/>
        </p:nvSpPr>
        <p:spPr>
          <a:xfrm>
            <a:off x="10936251" y="0"/>
            <a:ext cx="1256028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56029"/>
              <a:gd name="f4" fmla="val 6858000"/>
              <a:gd name="f5" fmla="val 1255752"/>
              <a:gd name="f6" fmla="val 1114527"/>
              <a:gd name="f7" fmla="val 6857996"/>
              <a:gd name="f8" fmla="*/ f0 1 12560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560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560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bg object 24">
            <a:extLst>
              <a:ext uri="{FF2B5EF4-FFF2-40B4-BE49-F238E27FC236}">
                <a16:creationId xmlns:a16="http://schemas.microsoft.com/office/drawing/2014/main" id="{FD1E6394-D3C8-1A3F-47C4-CE07B8E61D88}"/>
              </a:ext>
            </a:extLst>
          </p:cNvPr>
          <p:cNvSpPr/>
          <p:nvPr/>
        </p:nvSpPr>
        <p:spPr>
          <a:xfrm>
            <a:off x="10372725" y="3590921"/>
            <a:ext cx="1819271" cy="3267078"/>
          </a:xfrm>
          <a:custGeom>
            <a:avLst/>
            <a:gdLst>
              <a:gd name="f0" fmla="val w"/>
              <a:gd name="f1" fmla="val h"/>
              <a:gd name="f2" fmla="val 0"/>
              <a:gd name="f3" fmla="val 1819275"/>
              <a:gd name="f4" fmla="val 3267075"/>
              <a:gd name="f5" fmla="*/ f0 1 1819275"/>
              <a:gd name="f6" fmla="*/ f1 1 32670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819275"/>
              <a:gd name="f13" fmla="*/ f10 1 32670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819275" h="3267075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" name="bg object 25">
            <a:extLst>
              <a:ext uri="{FF2B5EF4-FFF2-40B4-BE49-F238E27FC236}">
                <a16:creationId xmlns:a16="http://schemas.microsoft.com/office/drawing/2014/main" id="{C9B45A95-7660-0C06-DEF0-FE00CA0231E8}"/>
              </a:ext>
            </a:extLst>
          </p:cNvPr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1486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g object 16">
            <a:extLst>
              <a:ext uri="{FF2B5EF4-FFF2-40B4-BE49-F238E27FC236}">
                <a16:creationId xmlns:a16="http://schemas.microsoft.com/office/drawing/2014/main" id="{2C6876FB-7556-15CC-F7B6-D95CD335055F}"/>
              </a:ext>
            </a:extLst>
          </p:cNvPr>
          <p:cNvSpPr/>
          <p:nvPr/>
        </p:nvSpPr>
        <p:spPr>
          <a:xfrm>
            <a:off x="9377428" y="4828"/>
            <a:ext cx="1218566" cy="6853556"/>
          </a:xfrm>
          <a:custGeom>
            <a:avLst/>
            <a:gdLst>
              <a:gd name="f0" fmla="val w"/>
              <a:gd name="f1" fmla="val h"/>
              <a:gd name="f2" fmla="val 0"/>
              <a:gd name="f3" fmla="val 1218565"/>
              <a:gd name="f4" fmla="val 6853555"/>
              <a:gd name="f5" fmla="val 1218352"/>
              <a:gd name="f6" fmla="val 6853171"/>
              <a:gd name="f7" fmla="*/ f0 1 1218565"/>
              <a:gd name="f8" fmla="*/ f1 1 6853555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1218565"/>
              <a:gd name="f15" fmla="*/ f12 1 6853555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1218565" h="6853555">
                <a:moveTo>
                  <a:pt x="f2" y="f2"/>
                </a:moveTo>
                <a:lnTo>
                  <a:pt x="f5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bg object 17">
            <a:extLst>
              <a:ext uri="{FF2B5EF4-FFF2-40B4-BE49-F238E27FC236}">
                <a16:creationId xmlns:a16="http://schemas.microsoft.com/office/drawing/2014/main" id="{4E958E0C-0187-BE01-372E-AC963AC17198}"/>
              </a:ext>
            </a:extLst>
          </p:cNvPr>
          <p:cNvSpPr/>
          <p:nvPr/>
        </p:nvSpPr>
        <p:spPr>
          <a:xfrm>
            <a:off x="7448610" y="3694898"/>
            <a:ext cx="4743449" cy="3163567"/>
          </a:xfrm>
          <a:custGeom>
            <a:avLst/>
            <a:gdLst>
              <a:gd name="f0" fmla="val w"/>
              <a:gd name="f1" fmla="val h"/>
              <a:gd name="f2" fmla="val 0"/>
              <a:gd name="f3" fmla="val 4743450"/>
              <a:gd name="f4" fmla="val 3163570"/>
              <a:gd name="f5" fmla="val 4743387"/>
              <a:gd name="f6" fmla="val 3163101"/>
              <a:gd name="f7" fmla="*/ f0 1 4743450"/>
              <a:gd name="f8" fmla="*/ f1 1 3163570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4743450"/>
              <a:gd name="f15" fmla="*/ f12 1 3163570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4743450" h="3163570">
                <a:moveTo>
                  <a:pt x="f5" y="f2"/>
                </a:moveTo>
                <a:lnTo>
                  <a:pt x="f2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bg object 18">
            <a:extLst>
              <a:ext uri="{FF2B5EF4-FFF2-40B4-BE49-F238E27FC236}">
                <a16:creationId xmlns:a16="http://schemas.microsoft.com/office/drawing/2014/main" id="{EAF73FFE-9134-9DDB-8AE9-687D3B01B70F}"/>
              </a:ext>
            </a:extLst>
          </p:cNvPr>
          <p:cNvSpPr/>
          <p:nvPr/>
        </p:nvSpPr>
        <p:spPr>
          <a:xfrm>
            <a:off x="9182103" y="0"/>
            <a:ext cx="30099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3009900"/>
              <a:gd name="f4" fmla="val 6858000"/>
              <a:gd name="f5" fmla="val 3009899"/>
              <a:gd name="f6" fmla="val 2044399"/>
              <a:gd name="f7" fmla="val 6857996"/>
              <a:gd name="f8" fmla="*/ f0 1 30099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30099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30099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bg object 19">
            <a:extLst>
              <a:ext uri="{FF2B5EF4-FFF2-40B4-BE49-F238E27FC236}">
                <a16:creationId xmlns:a16="http://schemas.microsoft.com/office/drawing/2014/main" id="{550920EF-B828-D43F-6FBE-C9C56E11D324}"/>
              </a:ext>
            </a:extLst>
          </p:cNvPr>
          <p:cNvSpPr/>
          <p:nvPr/>
        </p:nvSpPr>
        <p:spPr>
          <a:xfrm>
            <a:off x="9602882" y="0"/>
            <a:ext cx="2589525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589529"/>
              <a:gd name="f4" fmla="val 6858000"/>
              <a:gd name="f5" fmla="val 2589120"/>
              <a:gd name="f6" fmla="val 1208884"/>
              <a:gd name="f7" fmla="val 6857996"/>
              <a:gd name="f8" fmla="*/ f0 1 25895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5895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5895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bg object 20">
            <a:extLst>
              <a:ext uri="{FF2B5EF4-FFF2-40B4-BE49-F238E27FC236}">
                <a16:creationId xmlns:a16="http://schemas.microsoft.com/office/drawing/2014/main" id="{38065502-B93E-AE2C-CF3D-489643976DFF}"/>
              </a:ext>
            </a:extLst>
          </p:cNvPr>
          <p:cNvSpPr/>
          <p:nvPr/>
        </p:nvSpPr>
        <p:spPr>
          <a:xfrm>
            <a:off x="8934446" y="3047996"/>
            <a:ext cx="3257550" cy="3810003"/>
          </a:xfrm>
          <a:custGeom>
            <a:avLst/>
            <a:gdLst>
              <a:gd name="f0" fmla="val w"/>
              <a:gd name="f1" fmla="val h"/>
              <a:gd name="f2" fmla="val 0"/>
              <a:gd name="f3" fmla="val 3257550"/>
              <a:gd name="f4" fmla="val 3810000"/>
              <a:gd name="f5" fmla="*/ f0 1 3257550"/>
              <a:gd name="f6" fmla="*/ f1 1 3810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257550"/>
              <a:gd name="f13" fmla="*/ f10 1 3810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257550" h="3810000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bg object 21">
            <a:extLst>
              <a:ext uri="{FF2B5EF4-FFF2-40B4-BE49-F238E27FC236}">
                <a16:creationId xmlns:a16="http://schemas.microsoft.com/office/drawing/2014/main" id="{BC8EA7E9-DE05-B0D9-5DD3-E4B1E591313E}"/>
              </a:ext>
            </a:extLst>
          </p:cNvPr>
          <p:cNvSpPr/>
          <p:nvPr/>
        </p:nvSpPr>
        <p:spPr>
          <a:xfrm>
            <a:off x="9337925" y="0"/>
            <a:ext cx="2854327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854325"/>
              <a:gd name="f4" fmla="val 6858000"/>
              <a:gd name="f5" fmla="val 2854069"/>
              <a:gd name="f6" fmla="val 2470020"/>
              <a:gd name="f7" fmla="val 6857996"/>
              <a:gd name="f8" fmla="*/ f0 1 2854325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854325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854325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bg object 22">
            <a:extLst>
              <a:ext uri="{FF2B5EF4-FFF2-40B4-BE49-F238E27FC236}">
                <a16:creationId xmlns:a16="http://schemas.microsoft.com/office/drawing/2014/main" id="{B3E9C8A7-10DC-EA0C-DC88-54C783FCEE82}"/>
              </a:ext>
            </a:extLst>
          </p:cNvPr>
          <p:cNvSpPr/>
          <p:nvPr/>
        </p:nvSpPr>
        <p:spPr>
          <a:xfrm>
            <a:off x="10896603" y="0"/>
            <a:ext cx="12954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95400"/>
              <a:gd name="f4" fmla="val 6858000"/>
              <a:gd name="f5" fmla="val 1295399"/>
              <a:gd name="f6" fmla="val 1022453"/>
              <a:gd name="f7" fmla="val 6857996"/>
              <a:gd name="f8" fmla="*/ f0 1 12954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954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954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bg object 23">
            <a:extLst>
              <a:ext uri="{FF2B5EF4-FFF2-40B4-BE49-F238E27FC236}">
                <a16:creationId xmlns:a16="http://schemas.microsoft.com/office/drawing/2014/main" id="{65B82CE9-03D5-48FD-2963-78C8AD0DB2E2}"/>
              </a:ext>
            </a:extLst>
          </p:cNvPr>
          <p:cNvSpPr/>
          <p:nvPr/>
        </p:nvSpPr>
        <p:spPr>
          <a:xfrm>
            <a:off x="10936251" y="0"/>
            <a:ext cx="1256028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56029"/>
              <a:gd name="f4" fmla="val 6858000"/>
              <a:gd name="f5" fmla="val 1255752"/>
              <a:gd name="f6" fmla="val 1114527"/>
              <a:gd name="f7" fmla="val 6857996"/>
              <a:gd name="f8" fmla="*/ f0 1 12560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560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560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bg object 24">
            <a:extLst>
              <a:ext uri="{FF2B5EF4-FFF2-40B4-BE49-F238E27FC236}">
                <a16:creationId xmlns:a16="http://schemas.microsoft.com/office/drawing/2014/main" id="{D3508914-BAC7-CF6B-877A-75FC966AC086}"/>
              </a:ext>
            </a:extLst>
          </p:cNvPr>
          <p:cNvSpPr/>
          <p:nvPr/>
        </p:nvSpPr>
        <p:spPr>
          <a:xfrm>
            <a:off x="10372725" y="3590921"/>
            <a:ext cx="1819271" cy="3267078"/>
          </a:xfrm>
          <a:custGeom>
            <a:avLst/>
            <a:gdLst>
              <a:gd name="f0" fmla="val w"/>
              <a:gd name="f1" fmla="val h"/>
              <a:gd name="f2" fmla="val 0"/>
              <a:gd name="f3" fmla="val 1819275"/>
              <a:gd name="f4" fmla="val 3267075"/>
              <a:gd name="f5" fmla="*/ f0 1 1819275"/>
              <a:gd name="f6" fmla="*/ f1 1 32670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819275"/>
              <a:gd name="f13" fmla="*/ f10 1 32670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819275" h="3267075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" name="bg object 25">
            <a:extLst>
              <a:ext uri="{FF2B5EF4-FFF2-40B4-BE49-F238E27FC236}">
                <a16:creationId xmlns:a16="http://schemas.microsoft.com/office/drawing/2014/main" id="{DE48F025-1F14-BD5C-2AFD-90A05B20FD96}"/>
              </a:ext>
            </a:extLst>
          </p:cNvPr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8628628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g object 16">
            <a:extLst>
              <a:ext uri="{FF2B5EF4-FFF2-40B4-BE49-F238E27FC236}">
                <a16:creationId xmlns:a16="http://schemas.microsoft.com/office/drawing/2014/main" id="{268C96B5-6746-5830-2971-68D4562BF707}"/>
              </a:ext>
            </a:extLst>
          </p:cNvPr>
          <p:cNvSpPr/>
          <p:nvPr/>
        </p:nvSpPr>
        <p:spPr>
          <a:xfrm>
            <a:off x="9377428" y="4828"/>
            <a:ext cx="1218566" cy="6853556"/>
          </a:xfrm>
          <a:custGeom>
            <a:avLst/>
            <a:gdLst>
              <a:gd name="f0" fmla="val w"/>
              <a:gd name="f1" fmla="val h"/>
              <a:gd name="f2" fmla="val 0"/>
              <a:gd name="f3" fmla="val 1218565"/>
              <a:gd name="f4" fmla="val 6853555"/>
              <a:gd name="f5" fmla="val 1218352"/>
              <a:gd name="f6" fmla="val 6853171"/>
              <a:gd name="f7" fmla="*/ f0 1 1218565"/>
              <a:gd name="f8" fmla="*/ f1 1 6853555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1218565"/>
              <a:gd name="f15" fmla="*/ f12 1 6853555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1218565" h="6853555">
                <a:moveTo>
                  <a:pt x="f2" y="f2"/>
                </a:moveTo>
                <a:lnTo>
                  <a:pt x="f5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bg object 17">
            <a:extLst>
              <a:ext uri="{FF2B5EF4-FFF2-40B4-BE49-F238E27FC236}">
                <a16:creationId xmlns:a16="http://schemas.microsoft.com/office/drawing/2014/main" id="{A7326946-0C14-FAFC-A006-8C0C51B8E049}"/>
              </a:ext>
            </a:extLst>
          </p:cNvPr>
          <p:cNvSpPr/>
          <p:nvPr/>
        </p:nvSpPr>
        <p:spPr>
          <a:xfrm>
            <a:off x="7448610" y="3694898"/>
            <a:ext cx="4743449" cy="3163567"/>
          </a:xfrm>
          <a:custGeom>
            <a:avLst/>
            <a:gdLst>
              <a:gd name="f0" fmla="val w"/>
              <a:gd name="f1" fmla="val h"/>
              <a:gd name="f2" fmla="val 0"/>
              <a:gd name="f3" fmla="val 4743450"/>
              <a:gd name="f4" fmla="val 3163570"/>
              <a:gd name="f5" fmla="val 4743387"/>
              <a:gd name="f6" fmla="val 3163101"/>
              <a:gd name="f7" fmla="*/ f0 1 4743450"/>
              <a:gd name="f8" fmla="*/ f1 1 3163570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4743450"/>
              <a:gd name="f15" fmla="*/ f12 1 3163570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4743450" h="3163570">
                <a:moveTo>
                  <a:pt x="f5" y="f2"/>
                </a:moveTo>
                <a:lnTo>
                  <a:pt x="f2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bg object 18">
            <a:extLst>
              <a:ext uri="{FF2B5EF4-FFF2-40B4-BE49-F238E27FC236}">
                <a16:creationId xmlns:a16="http://schemas.microsoft.com/office/drawing/2014/main" id="{234B0E1C-4204-3B04-E408-1A79E7CDDDFE}"/>
              </a:ext>
            </a:extLst>
          </p:cNvPr>
          <p:cNvSpPr/>
          <p:nvPr/>
        </p:nvSpPr>
        <p:spPr>
          <a:xfrm>
            <a:off x="9182103" y="0"/>
            <a:ext cx="30099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3009900"/>
              <a:gd name="f4" fmla="val 6858000"/>
              <a:gd name="f5" fmla="val 3009899"/>
              <a:gd name="f6" fmla="val 2044399"/>
              <a:gd name="f7" fmla="val 6857996"/>
              <a:gd name="f8" fmla="*/ f0 1 30099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30099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30099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bg object 19">
            <a:extLst>
              <a:ext uri="{FF2B5EF4-FFF2-40B4-BE49-F238E27FC236}">
                <a16:creationId xmlns:a16="http://schemas.microsoft.com/office/drawing/2014/main" id="{6C2ADEEC-F6DD-1887-45D4-2D7980399D1F}"/>
              </a:ext>
            </a:extLst>
          </p:cNvPr>
          <p:cNvSpPr/>
          <p:nvPr/>
        </p:nvSpPr>
        <p:spPr>
          <a:xfrm>
            <a:off x="9602882" y="0"/>
            <a:ext cx="2589525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589529"/>
              <a:gd name="f4" fmla="val 6858000"/>
              <a:gd name="f5" fmla="val 2589120"/>
              <a:gd name="f6" fmla="val 1208884"/>
              <a:gd name="f7" fmla="val 6857996"/>
              <a:gd name="f8" fmla="*/ f0 1 25895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5895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5895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bg object 20">
            <a:extLst>
              <a:ext uri="{FF2B5EF4-FFF2-40B4-BE49-F238E27FC236}">
                <a16:creationId xmlns:a16="http://schemas.microsoft.com/office/drawing/2014/main" id="{23E0D56F-4F98-2C9C-987D-98E74A595BFF}"/>
              </a:ext>
            </a:extLst>
          </p:cNvPr>
          <p:cNvSpPr/>
          <p:nvPr/>
        </p:nvSpPr>
        <p:spPr>
          <a:xfrm>
            <a:off x="8934446" y="3047996"/>
            <a:ext cx="3257550" cy="3810003"/>
          </a:xfrm>
          <a:custGeom>
            <a:avLst/>
            <a:gdLst>
              <a:gd name="f0" fmla="val w"/>
              <a:gd name="f1" fmla="val h"/>
              <a:gd name="f2" fmla="val 0"/>
              <a:gd name="f3" fmla="val 3257550"/>
              <a:gd name="f4" fmla="val 3810000"/>
              <a:gd name="f5" fmla="*/ f0 1 3257550"/>
              <a:gd name="f6" fmla="*/ f1 1 3810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257550"/>
              <a:gd name="f13" fmla="*/ f10 1 3810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257550" h="3810000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bg object 21">
            <a:extLst>
              <a:ext uri="{FF2B5EF4-FFF2-40B4-BE49-F238E27FC236}">
                <a16:creationId xmlns:a16="http://schemas.microsoft.com/office/drawing/2014/main" id="{94EEAAF7-2BC5-A9C3-F400-E46D03880FEE}"/>
              </a:ext>
            </a:extLst>
          </p:cNvPr>
          <p:cNvSpPr/>
          <p:nvPr/>
        </p:nvSpPr>
        <p:spPr>
          <a:xfrm>
            <a:off x="9337925" y="0"/>
            <a:ext cx="2854327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854325"/>
              <a:gd name="f4" fmla="val 6858000"/>
              <a:gd name="f5" fmla="val 2854069"/>
              <a:gd name="f6" fmla="val 2470020"/>
              <a:gd name="f7" fmla="val 6857996"/>
              <a:gd name="f8" fmla="*/ f0 1 2854325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854325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854325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bg object 22">
            <a:extLst>
              <a:ext uri="{FF2B5EF4-FFF2-40B4-BE49-F238E27FC236}">
                <a16:creationId xmlns:a16="http://schemas.microsoft.com/office/drawing/2014/main" id="{AD699115-43B4-4C50-F3C2-B09CD0216548}"/>
              </a:ext>
            </a:extLst>
          </p:cNvPr>
          <p:cNvSpPr/>
          <p:nvPr/>
        </p:nvSpPr>
        <p:spPr>
          <a:xfrm>
            <a:off x="10896603" y="0"/>
            <a:ext cx="12954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95400"/>
              <a:gd name="f4" fmla="val 6858000"/>
              <a:gd name="f5" fmla="val 1295399"/>
              <a:gd name="f6" fmla="val 1022453"/>
              <a:gd name="f7" fmla="val 6857996"/>
              <a:gd name="f8" fmla="*/ f0 1 12954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954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954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bg object 23">
            <a:extLst>
              <a:ext uri="{FF2B5EF4-FFF2-40B4-BE49-F238E27FC236}">
                <a16:creationId xmlns:a16="http://schemas.microsoft.com/office/drawing/2014/main" id="{668E356B-7FE9-6FAC-8C12-8EC6824D2A16}"/>
              </a:ext>
            </a:extLst>
          </p:cNvPr>
          <p:cNvSpPr/>
          <p:nvPr/>
        </p:nvSpPr>
        <p:spPr>
          <a:xfrm>
            <a:off x="10936251" y="0"/>
            <a:ext cx="1256028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56029"/>
              <a:gd name="f4" fmla="val 6858000"/>
              <a:gd name="f5" fmla="val 1255752"/>
              <a:gd name="f6" fmla="val 1114527"/>
              <a:gd name="f7" fmla="val 6857996"/>
              <a:gd name="f8" fmla="*/ f0 1 12560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560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560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bg object 24">
            <a:extLst>
              <a:ext uri="{FF2B5EF4-FFF2-40B4-BE49-F238E27FC236}">
                <a16:creationId xmlns:a16="http://schemas.microsoft.com/office/drawing/2014/main" id="{F61EB8A5-1566-3BE6-45CD-76D9D85EFB53}"/>
              </a:ext>
            </a:extLst>
          </p:cNvPr>
          <p:cNvSpPr/>
          <p:nvPr/>
        </p:nvSpPr>
        <p:spPr>
          <a:xfrm>
            <a:off x="10372725" y="3590921"/>
            <a:ext cx="1819271" cy="3267078"/>
          </a:xfrm>
          <a:custGeom>
            <a:avLst/>
            <a:gdLst>
              <a:gd name="f0" fmla="val w"/>
              <a:gd name="f1" fmla="val h"/>
              <a:gd name="f2" fmla="val 0"/>
              <a:gd name="f3" fmla="val 1819275"/>
              <a:gd name="f4" fmla="val 3267075"/>
              <a:gd name="f5" fmla="*/ f0 1 1819275"/>
              <a:gd name="f6" fmla="*/ f1 1 32670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819275"/>
              <a:gd name="f13" fmla="*/ f10 1 32670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819275" h="3267075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" name="bg object 25">
            <a:extLst>
              <a:ext uri="{FF2B5EF4-FFF2-40B4-BE49-F238E27FC236}">
                <a16:creationId xmlns:a16="http://schemas.microsoft.com/office/drawing/2014/main" id="{0740F176-0D29-59C7-3528-71F776E01AFA}"/>
              </a:ext>
            </a:extLst>
          </p:cNvPr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7924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g object 16">
            <a:extLst>
              <a:ext uri="{FF2B5EF4-FFF2-40B4-BE49-F238E27FC236}">
                <a16:creationId xmlns:a16="http://schemas.microsoft.com/office/drawing/2014/main" id="{B33F29F6-D86F-DD50-619B-F46FCCEF501D}"/>
              </a:ext>
            </a:extLst>
          </p:cNvPr>
          <p:cNvSpPr/>
          <p:nvPr/>
        </p:nvSpPr>
        <p:spPr>
          <a:xfrm>
            <a:off x="9377428" y="4828"/>
            <a:ext cx="1218566" cy="6853556"/>
          </a:xfrm>
          <a:custGeom>
            <a:avLst/>
            <a:gdLst>
              <a:gd name="f0" fmla="val w"/>
              <a:gd name="f1" fmla="val h"/>
              <a:gd name="f2" fmla="val 0"/>
              <a:gd name="f3" fmla="val 1218565"/>
              <a:gd name="f4" fmla="val 6853555"/>
              <a:gd name="f5" fmla="val 1218352"/>
              <a:gd name="f6" fmla="val 6853171"/>
              <a:gd name="f7" fmla="*/ f0 1 1218565"/>
              <a:gd name="f8" fmla="*/ f1 1 6853555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1218565"/>
              <a:gd name="f15" fmla="*/ f12 1 6853555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1218565" h="6853555">
                <a:moveTo>
                  <a:pt x="f2" y="f2"/>
                </a:moveTo>
                <a:lnTo>
                  <a:pt x="f5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bg object 17">
            <a:extLst>
              <a:ext uri="{FF2B5EF4-FFF2-40B4-BE49-F238E27FC236}">
                <a16:creationId xmlns:a16="http://schemas.microsoft.com/office/drawing/2014/main" id="{7F51F2C7-495E-453D-CC5D-6CBCDF2EC0CC}"/>
              </a:ext>
            </a:extLst>
          </p:cNvPr>
          <p:cNvSpPr/>
          <p:nvPr/>
        </p:nvSpPr>
        <p:spPr>
          <a:xfrm>
            <a:off x="7448610" y="3694898"/>
            <a:ext cx="4743449" cy="3163567"/>
          </a:xfrm>
          <a:custGeom>
            <a:avLst/>
            <a:gdLst>
              <a:gd name="f0" fmla="val w"/>
              <a:gd name="f1" fmla="val h"/>
              <a:gd name="f2" fmla="val 0"/>
              <a:gd name="f3" fmla="val 4743450"/>
              <a:gd name="f4" fmla="val 3163570"/>
              <a:gd name="f5" fmla="val 4743387"/>
              <a:gd name="f6" fmla="val 3163101"/>
              <a:gd name="f7" fmla="*/ f0 1 4743450"/>
              <a:gd name="f8" fmla="*/ f1 1 3163570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4743450"/>
              <a:gd name="f15" fmla="*/ f12 1 3163570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4743450" h="3163570">
                <a:moveTo>
                  <a:pt x="f5" y="f2"/>
                </a:moveTo>
                <a:lnTo>
                  <a:pt x="f2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bg object 18">
            <a:extLst>
              <a:ext uri="{FF2B5EF4-FFF2-40B4-BE49-F238E27FC236}">
                <a16:creationId xmlns:a16="http://schemas.microsoft.com/office/drawing/2014/main" id="{622DD70A-6BC9-B4B1-2478-584A33BCFC15}"/>
              </a:ext>
            </a:extLst>
          </p:cNvPr>
          <p:cNvSpPr/>
          <p:nvPr/>
        </p:nvSpPr>
        <p:spPr>
          <a:xfrm>
            <a:off x="9182103" y="0"/>
            <a:ext cx="30099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3009900"/>
              <a:gd name="f4" fmla="val 6858000"/>
              <a:gd name="f5" fmla="val 3009899"/>
              <a:gd name="f6" fmla="val 2044399"/>
              <a:gd name="f7" fmla="val 6857996"/>
              <a:gd name="f8" fmla="*/ f0 1 30099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30099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30099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bg object 19">
            <a:extLst>
              <a:ext uri="{FF2B5EF4-FFF2-40B4-BE49-F238E27FC236}">
                <a16:creationId xmlns:a16="http://schemas.microsoft.com/office/drawing/2014/main" id="{96B8E163-01F1-98A1-E9F4-F986AD4D366E}"/>
              </a:ext>
            </a:extLst>
          </p:cNvPr>
          <p:cNvSpPr/>
          <p:nvPr/>
        </p:nvSpPr>
        <p:spPr>
          <a:xfrm>
            <a:off x="9602882" y="0"/>
            <a:ext cx="2589525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589529"/>
              <a:gd name="f4" fmla="val 6858000"/>
              <a:gd name="f5" fmla="val 2589120"/>
              <a:gd name="f6" fmla="val 1208884"/>
              <a:gd name="f7" fmla="val 6857996"/>
              <a:gd name="f8" fmla="*/ f0 1 25895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5895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5895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bg object 20">
            <a:extLst>
              <a:ext uri="{FF2B5EF4-FFF2-40B4-BE49-F238E27FC236}">
                <a16:creationId xmlns:a16="http://schemas.microsoft.com/office/drawing/2014/main" id="{C9B9EB47-73EC-0192-A46D-F209D6547E48}"/>
              </a:ext>
            </a:extLst>
          </p:cNvPr>
          <p:cNvSpPr/>
          <p:nvPr/>
        </p:nvSpPr>
        <p:spPr>
          <a:xfrm>
            <a:off x="8934446" y="3047996"/>
            <a:ext cx="3257550" cy="3810003"/>
          </a:xfrm>
          <a:custGeom>
            <a:avLst/>
            <a:gdLst>
              <a:gd name="f0" fmla="val w"/>
              <a:gd name="f1" fmla="val h"/>
              <a:gd name="f2" fmla="val 0"/>
              <a:gd name="f3" fmla="val 3257550"/>
              <a:gd name="f4" fmla="val 3810000"/>
              <a:gd name="f5" fmla="*/ f0 1 3257550"/>
              <a:gd name="f6" fmla="*/ f1 1 3810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257550"/>
              <a:gd name="f13" fmla="*/ f10 1 3810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257550" h="3810000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bg object 21">
            <a:extLst>
              <a:ext uri="{FF2B5EF4-FFF2-40B4-BE49-F238E27FC236}">
                <a16:creationId xmlns:a16="http://schemas.microsoft.com/office/drawing/2014/main" id="{75F34224-2B2A-C343-BAAB-770352BF0122}"/>
              </a:ext>
            </a:extLst>
          </p:cNvPr>
          <p:cNvSpPr/>
          <p:nvPr/>
        </p:nvSpPr>
        <p:spPr>
          <a:xfrm>
            <a:off x="9337925" y="0"/>
            <a:ext cx="2854327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854325"/>
              <a:gd name="f4" fmla="val 6858000"/>
              <a:gd name="f5" fmla="val 2854069"/>
              <a:gd name="f6" fmla="val 2470020"/>
              <a:gd name="f7" fmla="val 6857996"/>
              <a:gd name="f8" fmla="*/ f0 1 2854325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854325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854325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bg object 22">
            <a:extLst>
              <a:ext uri="{FF2B5EF4-FFF2-40B4-BE49-F238E27FC236}">
                <a16:creationId xmlns:a16="http://schemas.microsoft.com/office/drawing/2014/main" id="{D7901E88-59A9-A760-8782-4A053D36BEB4}"/>
              </a:ext>
            </a:extLst>
          </p:cNvPr>
          <p:cNvSpPr/>
          <p:nvPr/>
        </p:nvSpPr>
        <p:spPr>
          <a:xfrm>
            <a:off x="10896603" y="0"/>
            <a:ext cx="12954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95400"/>
              <a:gd name="f4" fmla="val 6858000"/>
              <a:gd name="f5" fmla="val 1295399"/>
              <a:gd name="f6" fmla="val 1022453"/>
              <a:gd name="f7" fmla="val 6857996"/>
              <a:gd name="f8" fmla="*/ f0 1 12954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954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954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bg object 23">
            <a:extLst>
              <a:ext uri="{FF2B5EF4-FFF2-40B4-BE49-F238E27FC236}">
                <a16:creationId xmlns:a16="http://schemas.microsoft.com/office/drawing/2014/main" id="{1F8F7BC7-4D4D-7FAF-2A00-08EFB9BD53EC}"/>
              </a:ext>
            </a:extLst>
          </p:cNvPr>
          <p:cNvSpPr/>
          <p:nvPr/>
        </p:nvSpPr>
        <p:spPr>
          <a:xfrm>
            <a:off x="10936251" y="0"/>
            <a:ext cx="1256028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56029"/>
              <a:gd name="f4" fmla="val 6858000"/>
              <a:gd name="f5" fmla="val 1255752"/>
              <a:gd name="f6" fmla="val 1114527"/>
              <a:gd name="f7" fmla="val 6857996"/>
              <a:gd name="f8" fmla="*/ f0 1 12560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560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560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bg object 24">
            <a:extLst>
              <a:ext uri="{FF2B5EF4-FFF2-40B4-BE49-F238E27FC236}">
                <a16:creationId xmlns:a16="http://schemas.microsoft.com/office/drawing/2014/main" id="{9B90F16C-0465-D1E9-C0A4-C98C6B618ADF}"/>
              </a:ext>
            </a:extLst>
          </p:cNvPr>
          <p:cNvSpPr/>
          <p:nvPr/>
        </p:nvSpPr>
        <p:spPr>
          <a:xfrm>
            <a:off x="10372725" y="3590921"/>
            <a:ext cx="1819271" cy="3267078"/>
          </a:xfrm>
          <a:custGeom>
            <a:avLst/>
            <a:gdLst>
              <a:gd name="f0" fmla="val w"/>
              <a:gd name="f1" fmla="val h"/>
              <a:gd name="f2" fmla="val 0"/>
              <a:gd name="f3" fmla="val 1819275"/>
              <a:gd name="f4" fmla="val 3267075"/>
              <a:gd name="f5" fmla="*/ f0 1 1819275"/>
              <a:gd name="f6" fmla="*/ f1 1 32670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819275"/>
              <a:gd name="f13" fmla="*/ f10 1 32670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819275" h="3267075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" name="bg object 25">
            <a:extLst>
              <a:ext uri="{FF2B5EF4-FFF2-40B4-BE49-F238E27FC236}">
                <a16:creationId xmlns:a16="http://schemas.microsoft.com/office/drawing/2014/main" id="{12457C3D-2FB9-3CC5-A405-F1C3AB895AAF}"/>
              </a:ext>
            </a:extLst>
          </p:cNvPr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2" name="Holder 2">
            <a:extLst>
              <a:ext uri="{FF2B5EF4-FFF2-40B4-BE49-F238E27FC236}">
                <a16:creationId xmlns:a16="http://schemas.microsoft.com/office/drawing/2014/main" id="{FD7FC513-E787-5F6F-34FE-BD2F388E09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5330" y="385447"/>
            <a:ext cx="10681334" cy="75819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lvl="0"/>
            <a:endParaRPr lang="en-US"/>
          </a:p>
        </p:txBody>
      </p:sp>
      <p:sp>
        <p:nvSpPr>
          <p:cNvPr id="13" name="Holder 3">
            <a:extLst>
              <a:ext uri="{FF2B5EF4-FFF2-40B4-BE49-F238E27FC236}">
                <a16:creationId xmlns:a16="http://schemas.microsoft.com/office/drawing/2014/main" id="{AEE64AEB-4403-0DA2-7831-856290C598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3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Holder 4">
            <a:extLst>
              <a:ext uri="{FF2B5EF4-FFF2-40B4-BE49-F238E27FC236}">
                <a16:creationId xmlns:a16="http://schemas.microsoft.com/office/drawing/2014/main" id="{2CB89089-AED9-A2AE-24FB-BCF7E420845B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145276" y="6377940"/>
            <a:ext cx="3901443" cy="3429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sp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15" name="Holder 5">
            <a:extLst>
              <a:ext uri="{FF2B5EF4-FFF2-40B4-BE49-F238E27FC236}">
                <a16:creationId xmlns:a16="http://schemas.microsoft.com/office/drawing/2014/main" id="{243F1EA8-313C-8E5B-9BCE-75181DF0CC29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609603" y="6377940"/>
            <a:ext cx="2804163" cy="3429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4548ED07-EC3A-4525-B33B-6B53969876E3}" type="datetime1">
              <a:rPr lang="en-US"/>
              <a:pPr lvl="0"/>
              <a:t>9/6/2024</a:t>
            </a:fld>
            <a:endParaRPr lang="en-US"/>
          </a:p>
        </p:txBody>
      </p:sp>
      <p:sp>
        <p:nvSpPr>
          <p:cNvPr id="16" name="Holder 6">
            <a:extLst>
              <a:ext uri="{FF2B5EF4-FFF2-40B4-BE49-F238E27FC236}">
                <a16:creationId xmlns:a16="http://schemas.microsoft.com/office/drawing/2014/main" id="{2D729E8A-2035-E9F9-8F4F-A3BC1340C3E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353419" y="6473339"/>
            <a:ext cx="151132" cy="19176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>
            <a:lvl1pPr marL="38103" marR="0" lvl="0" indent="0" algn="l" defTabSz="914400" rtl="0" fontAlgn="auto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tabLst/>
              <a:defRPr lang="en-US" sz="1100" b="0" i="0" u="none" strike="noStrike" kern="1200" cap="none" spc="10" baseline="0">
                <a:solidFill>
                  <a:srgbClr val="2D936B"/>
                </a:solidFill>
                <a:uFillTx/>
                <a:latin typeface="Trebuchet MS"/>
                <a:cs typeface="Trebuchet MS"/>
              </a:defRPr>
            </a:lvl1pPr>
          </a:lstStyle>
          <a:p>
            <a:pPr lvl="0"/>
            <a:fld id="{423E3C6F-B767-4ACD-92B2-73D8FCF56479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marL="0" marR="0" lvl="0" indent="0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800" b="1" i="0" u="none" strike="noStrike" kern="0" cap="none" spc="0" baseline="0">
          <a:solidFill>
            <a:srgbClr val="000000"/>
          </a:solidFill>
          <a:uFillTx/>
          <a:latin typeface="Trebuchet MS"/>
          <a:cs typeface="Trebuchet MS"/>
        </a:defRPr>
      </a:lvl1pPr>
    </p:titleStyle>
    <p:bodyStyle>
      <a:lvl1pPr marL="0" marR="0" lvl="0" indent="0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0" cap="none" spc="0" baseline="0">
          <a:solidFill>
            <a:srgbClr val="000000"/>
          </a:solidFill>
          <a:uFillTx/>
          <a:latin typeface="Calibri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15ED8A97-1BD7-399E-F47D-9E2232AA4D2B}"/>
              </a:ext>
            </a:extLst>
          </p:cNvPr>
          <p:cNvGrpSpPr/>
          <p:nvPr/>
        </p:nvGrpSpPr>
        <p:grpSpPr>
          <a:xfrm>
            <a:off x="552453" y="2268233"/>
            <a:ext cx="1743064" cy="1333497"/>
            <a:chOff x="552453" y="2268233"/>
            <a:chExt cx="1743064" cy="1333497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0997BBAD-A321-3F7B-DCE1-A4897D9DAC1D}"/>
                </a:ext>
              </a:extLst>
            </p:cNvPr>
            <p:cNvSpPr/>
            <p:nvPr/>
          </p:nvSpPr>
          <p:spPr>
            <a:xfrm>
              <a:off x="552453" y="2544455"/>
              <a:ext cx="1228725" cy="105727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28725"/>
                <a:gd name="f4" fmla="val 1057275"/>
                <a:gd name="f5" fmla="val 964438"/>
                <a:gd name="f6" fmla="val 264312"/>
                <a:gd name="f7" fmla="val 528701"/>
                <a:gd name="f8" fmla="*/ f0 1 1228725"/>
                <a:gd name="f9" fmla="*/ f1 1 1057275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1228725"/>
                <a:gd name="f16" fmla="*/ f13 1 1057275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228725" h="1057275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6" y="f4"/>
                  </a:lnTo>
                  <a:lnTo>
                    <a:pt x="f5" y="f4"/>
                  </a:lnTo>
                  <a:lnTo>
                    <a:pt x="f3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AEE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43B319A-D616-0D5A-DBFD-A9EA3207D682}"/>
                </a:ext>
              </a:extLst>
            </p:cNvPr>
            <p:cNvSpPr/>
            <p:nvPr/>
          </p:nvSpPr>
          <p:spPr>
            <a:xfrm>
              <a:off x="1647821" y="2268233"/>
              <a:ext cx="647696" cy="56197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647700"/>
                <a:gd name="f4" fmla="val 561975"/>
                <a:gd name="f5" fmla="val 507238"/>
                <a:gd name="f6" fmla="val 140462"/>
                <a:gd name="f7" fmla="val 280924"/>
                <a:gd name="f8" fmla="*/ f0 1 647700"/>
                <a:gd name="f9" fmla="*/ f1 1 561975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647700"/>
                <a:gd name="f16" fmla="*/ f13 1 561975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647700" h="561975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6" y="f4"/>
                  </a:lnTo>
                  <a:lnTo>
                    <a:pt x="f5" y="f4"/>
                  </a:lnTo>
                  <a:lnTo>
                    <a:pt x="f3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D936B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5" name="object 5">
            <a:extLst>
              <a:ext uri="{FF2B5EF4-FFF2-40B4-BE49-F238E27FC236}">
                <a16:creationId xmlns:a16="http://schemas.microsoft.com/office/drawing/2014/main" id="{0025EF69-C529-D715-8443-734C8C6ED313}"/>
              </a:ext>
            </a:extLst>
          </p:cNvPr>
          <p:cNvSpPr/>
          <p:nvPr/>
        </p:nvSpPr>
        <p:spPr>
          <a:xfrm>
            <a:off x="8060115" y="2058542"/>
            <a:ext cx="1836362" cy="1543187"/>
          </a:xfrm>
          <a:custGeom>
            <a:avLst/>
            <a:gdLst>
              <a:gd name="f0" fmla="val w"/>
              <a:gd name="f1" fmla="val h"/>
              <a:gd name="f2" fmla="val 0"/>
              <a:gd name="f3" fmla="val 1666875"/>
              <a:gd name="f4" fmla="val 1438275"/>
              <a:gd name="f5" fmla="val 1307338"/>
              <a:gd name="f6" fmla="val 359537"/>
              <a:gd name="f7" fmla="val 719074"/>
              <a:gd name="f8" fmla="*/ f0 1 1666875"/>
              <a:gd name="f9" fmla="*/ f1 1 1438275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666875"/>
              <a:gd name="f16" fmla="*/ f13 1 1438275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666875" h="1438275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6" y="f4"/>
                </a:lnTo>
                <a:lnTo>
                  <a:pt x="f5" y="f4"/>
                </a:lnTo>
                <a:lnTo>
                  <a:pt x="f3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42D0A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6989B908-A2FB-D6A3-B87B-0E63C3A395D8}"/>
              </a:ext>
            </a:extLst>
          </p:cNvPr>
          <p:cNvSpPr/>
          <p:nvPr/>
        </p:nvSpPr>
        <p:spPr>
          <a:xfrm>
            <a:off x="3800475" y="5229225"/>
            <a:ext cx="723903" cy="619121"/>
          </a:xfrm>
          <a:custGeom>
            <a:avLst/>
            <a:gdLst>
              <a:gd name="f0" fmla="val w"/>
              <a:gd name="f1" fmla="val h"/>
              <a:gd name="f2" fmla="val 0"/>
              <a:gd name="f3" fmla="val 723900"/>
              <a:gd name="f4" fmla="val 619125"/>
              <a:gd name="f5" fmla="val 569087"/>
              <a:gd name="f6" fmla="val 154812"/>
              <a:gd name="f7" fmla="val 309625"/>
              <a:gd name="f8" fmla="*/ f0 1 723900"/>
              <a:gd name="f9" fmla="*/ f1 1 619125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723900"/>
              <a:gd name="f16" fmla="*/ f13 1 619125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723900" h="619125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6" y="f4"/>
                </a:lnTo>
                <a:lnTo>
                  <a:pt x="f5" y="f4"/>
                </a:lnTo>
                <a:lnTo>
                  <a:pt x="f3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A9A98672-EC37-843F-CA5F-FD803F8E3A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553952" y="269345"/>
            <a:ext cx="9982203" cy="247888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6514" rIns="0" bIns="0" anchor="t" anchorCtr="1" compatLnSpc="1">
            <a:spAutoFit/>
          </a:bodyPr>
          <a:lstStyle/>
          <a:p>
            <a:pPr marL="3213731" lvl="0" algn="ctr">
              <a:spcBef>
                <a:spcPts val="130"/>
              </a:spcBef>
            </a:pPr>
            <a:r>
              <a:rPr lang="en-IN" sz="4000">
                <a:solidFill>
                  <a:srgbClr val="0F0F0F"/>
                </a:solidFill>
                <a:latin typeface="Times New Roman" pitchFamily="18"/>
                <a:cs typeface="Times New Roman" pitchFamily="18"/>
              </a:rPr>
              <a:t>Visualizing employee Attendance trends With Excel charts</a:t>
            </a:r>
            <a:br>
              <a:rPr lang="en-IN" sz="4000">
                <a:solidFill>
                  <a:srgbClr val="0F0F0F"/>
                </a:solidFill>
                <a:latin typeface="Times New Roman" pitchFamily="18"/>
                <a:cs typeface="Times New Roman" pitchFamily="18"/>
              </a:rPr>
            </a:br>
            <a:r>
              <a:rPr lang="en-IN" sz="4000">
                <a:solidFill>
                  <a:srgbClr val="0F0F0F"/>
                </a:solidFill>
                <a:latin typeface="Times New Roman" pitchFamily="18"/>
                <a:cs typeface="Times New Roman" pitchFamily="18"/>
              </a:rPr>
              <a:t>    </a:t>
            </a:r>
            <a:endParaRPr lang="en-IN" sz="4000" b="0" spc="15"/>
          </a:p>
        </p:txBody>
      </p:sp>
      <p:pic>
        <p:nvPicPr>
          <p:cNvPr id="8" name="object 9">
            <a:extLst>
              <a:ext uri="{FF2B5EF4-FFF2-40B4-BE49-F238E27FC236}">
                <a16:creationId xmlns:a16="http://schemas.microsoft.com/office/drawing/2014/main" id="{13D6B9E9-5861-6576-3CAF-FE3074FE2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1" y="6467478"/>
            <a:ext cx="2143125" cy="20002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object 11">
            <a:extLst>
              <a:ext uri="{FF2B5EF4-FFF2-40B4-BE49-F238E27FC236}">
                <a16:creationId xmlns:a16="http://schemas.microsoft.com/office/drawing/2014/main" id="{3F6BAFC6-1A00-B90B-8724-9C220A496A8F}"/>
              </a:ext>
            </a:extLst>
          </p:cNvPr>
          <p:cNvSpPr txBox="1">
            <a:spLocks noGrp="1"/>
          </p:cNvSpPr>
          <p:nvPr/>
        </p:nvSpPr>
        <p:spPr>
          <a:xfrm>
            <a:off x="11353419" y="6473339"/>
            <a:ext cx="151132" cy="191767"/>
          </a:xfrm>
          <a:prstGeom prst="rect">
            <a:avLst/>
          </a:prstGeom>
          <a:noFill/>
          <a:ln/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l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371ACF-445B-4905-9350-E3C7BD70F645}" type="slidenum">
              <a:rPr kumimoji="0" lang="en-US" sz="1100" b="0" i="0" u="none" strike="noStrike" kern="1200" cap="none" spc="10" normalizeH="0" baseline="0" noProof="0" smtClean="0">
                <a:ln>
                  <a:noFill/>
                </a:ln>
                <a:solidFill>
                  <a:srgbClr val="2D936B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38103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100" b="0" i="0" u="none" strike="noStrike" kern="1200" cap="none" spc="10" normalizeH="0" baseline="0" noProof="0">
              <a:ln>
                <a:noFill/>
              </a:ln>
              <a:solidFill>
                <a:srgbClr val="2D936B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" name="TextBox 13">
            <a:extLst>
              <a:ext uri="{FF2B5EF4-FFF2-40B4-BE49-F238E27FC236}">
                <a16:creationId xmlns:a16="http://schemas.microsoft.com/office/drawing/2014/main" id="{AB5AD46F-3A22-AF44-69AF-ECD8831D3808}"/>
              </a:ext>
            </a:extLst>
          </p:cNvPr>
          <p:cNvSpPr txBox="1"/>
          <p:nvPr/>
        </p:nvSpPr>
        <p:spPr>
          <a:xfrm>
            <a:off x="2082987" y="2999168"/>
            <a:ext cx="8610603" cy="224676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STUDENT NAME:</a:t>
            </a:r>
            <a:r>
              <a:rPr lang="en-IN" sz="28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n-GB" sz="2800" dirty="0" err="1">
                <a:solidFill>
                  <a:srgbClr val="000000"/>
                </a:solidFill>
                <a:latin typeface="Calibri"/>
              </a:rPr>
              <a:t>Preethi.D</a:t>
            </a:r>
            <a:endParaRPr lang="en-US" sz="2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REGISTER NO:</a:t>
            </a:r>
            <a:r>
              <a:rPr lang="en-US" sz="2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31221</a:t>
            </a:r>
            <a:r>
              <a:rPr lang="en-GB" sz="2800" dirty="0">
                <a:solidFill>
                  <a:srgbClr val="000000"/>
                </a:solidFill>
                <a:latin typeface="Calibri"/>
              </a:rPr>
              <a:t>7025(B844A1B0A6F003D9FCA4699312505E38)</a:t>
            </a:r>
            <a:endParaRPr lang="en-US" sz="2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DEPARTMENT:</a:t>
            </a:r>
            <a:r>
              <a:rPr lang="en-US" sz="2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B.Com</a:t>
            </a:r>
            <a:r>
              <a:rPr lang="en-US" sz="2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n-IN" sz="2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</a:t>
            </a:r>
            <a:r>
              <a:rPr lang="en-US" sz="2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General </a:t>
            </a:r>
            <a:r>
              <a:rPr lang="en-IN" sz="2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)</a:t>
            </a:r>
            <a:endParaRPr lang="en-US" sz="2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COLLEGE:</a:t>
            </a:r>
            <a:r>
              <a:rPr lang="en-US" sz="2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Shri</a:t>
            </a:r>
            <a:r>
              <a:rPr lang="en-US" sz="2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n-US" sz="2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Krishnaswamy</a:t>
            </a:r>
            <a:r>
              <a:rPr lang="en-US" sz="2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College For Women </a:t>
            </a:r>
          </a:p>
        </p:txBody>
      </p:sp>
      <p:grpSp>
        <p:nvGrpSpPr>
          <p:cNvPr id="11" name="object 2">
            <a:extLst>
              <a:ext uri="{FF2B5EF4-FFF2-40B4-BE49-F238E27FC236}">
                <a16:creationId xmlns:a16="http://schemas.microsoft.com/office/drawing/2014/main" id="{C5AA8BD3-74F8-79E0-3DB4-5FF181A0CD5C}"/>
              </a:ext>
            </a:extLst>
          </p:cNvPr>
          <p:cNvGrpSpPr/>
          <p:nvPr/>
        </p:nvGrpSpPr>
        <p:grpSpPr>
          <a:xfrm>
            <a:off x="7313517" y="4739636"/>
            <a:ext cx="1743074" cy="1333497"/>
            <a:chOff x="7313517" y="4739636"/>
            <a:chExt cx="1743074" cy="1333497"/>
          </a:xfrm>
        </p:grpSpPr>
        <p:sp>
          <p:nvSpPr>
            <p:cNvPr id="12" name="object 3">
              <a:extLst>
                <a:ext uri="{FF2B5EF4-FFF2-40B4-BE49-F238E27FC236}">
                  <a16:creationId xmlns:a16="http://schemas.microsoft.com/office/drawing/2014/main" id="{0CD5ED2F-27F3-CC19-1F7E-70868D868067}"/>
                </a:ext>
              </a:extLst>
            </p:cNvPr>
            <p:cNvSpPr/>
            <p:nvPr/>
          </p:nvSpPr>
          <p:spPr>
            <a:xfrm>
              <a:off x="7313517" y="5015858"/>
              <a:ext cx="1228725" cy="105727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28725"/>
                <a:gd name="f4" fmla="val 1057275"/>
                <a:gd name="f5" fmla="val 964438"/>
                <a:gd name="f6" fmla="val 264312"/>
                <a:gd name="f7" fmla="val 528701"/>
                <a:gd name="f8" fmla="*/ f0 1 1228725"/>
                <a:gd name="f9" fmla="*/ f1 1 1057275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1228725"/>
                <a:gd name="f16" fmla="*/ f13 1 1057275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228725" h="1057275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6" y="f4"/>
                  </a:lnTo>
                  <a:lnTo>
                    <a:pt x="f5" y="f4"/>
                  </a:lnTo>
                  <a:lnTo>
                    <a:pt x="f3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AEE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3" name="object 4">
              <a:extLst>
                <a:ext uri="{FF2B5EF4-FFF2-40B4-BE49-F238E27FC236}">
                  <a16:creationId xmlns:a16="http://schemas.microsoft.com/office/drawing/2014/main" id="{4539850E-5F73-0FF5-50E8-10C0668CD0F9}"/>
                </a:ext>
              </a:extLst>
            </p:cNvPr>
            <p:cNvSpPr/>
            <p:nvPr/>
          </p:nvSpPr>
          <p:spPr>
            <a:xfrm>
              <a:off x="8408895" y="4739636"/>
              <a:ext cx="647696" cy="56197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647700"/>
                <a:gd name="f4" fmla="val 561975"/>
                <a:gd name="f5" fmla="val 507238"/>
                <a:gd name="f6" fmla="val 140462"/>
                <a:gd name="f7" fmla="val 280924"/>
                <a:gd name="f8" fmla="*/ f0 1 647700"/>
                <a:gd name="f9" fmla="*/ f1 1 561975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647700"/>
                <a:gd name="f16" fmla="*/ f13 1 561975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647700" h="561975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6" y="f4"/>
                  </a:lnTo>
                  <a:lnTo>
                    <a:pt x="f5" y="f4"/>
                  </a:lnTo>
                  <a:lnTo>
                    <a:pt x="f3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D936B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">
            <a:extLst>
              <a:ext uri="{FF2B5EF4-FFF2-40B4-BE49-F238E27FC236}">
                <a16:creationId xmlns:a16="http://schemas.microsoft.com/office/drawing/2014/main" id="{052D0C79-F847-B411-1828-FE6B02FBA05E}"/>
              </a:ext>
            </a:extLst>
          </p:cNvPr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3" name="object 6">
            <a:extLst>
              <a:ext uri="{FF2B5EF4-FFF2-40B4-BE49-F238E27FC236}">
                <a16:creationId xmlns:a16="http://schemas.microsoft.com/office/drawing/2014/main" id="{B2D83126-5803-F51D-B6C0-4D51EC521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8" y="6467478"/>
            <a:ext cx="76196" cy="17779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object 9">
            <a:extLst>
              <a:ext uri="{FF2B5EF4-FFF2-40B4-BE49-F238E27FC236}">
                <a16:creationId xmlns:a16="http://schemas.microsoft.com/office/drawing/2014/main" id="{A73F9CD8-A0D5-3EB6-8615-D88B4BA4BF40}"/>
              </a:ext>
            </a:extLst>
          </p:cNvPr>
          <p:cNvSpPr txBox="1"/>
          <p:nvPr/>
        </p:nvSpPr>
        <p:spPr>
          <a:xfrm>
            <a:off x="11277222" y="6473339"/>
            <a:ext cx="228600" cy="19176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l" defTabSz="914400" rtl="0" fontAlgn="auto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68625DE-DD65-472B-BECE-B2ECC1C00AD1}" type="slidenum">
              <a:t>10</a:t>
            </a:fld>
            <a:endParaRPr lang="en-US" sz="1100" b="0" i="0" u="none" strike="noStrike" kern="1200" cap="none" spc="0" baseline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5" name="object 8">
            <a:extLst>
              <a:ext uri="{FF2B5EF4-FFF2-40B4-BE49-F238E27FC236}">
                <a16:creationId xmlns:a16="http://schemas.microsoft.com/office/drawing/2014/main" id="{31E1A835-6CC7-5853-8867-F2F2D822E8AF}"/>
              </a:ext>
            </a:extLst>
          </p:cNvPr>
          <p:cNvSpPr txBox="1"/>
          <p:nvPr/>
        </p:nvSpPr>
        <p:spPr>
          <a:xfrm>
            <a:off x="739777" y="291144"/>
            <a:ext cx="3303900" cy="75819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3331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800" b="1" i="0" u="none" strike="noStrike" kern="1200" cap="none" spc="15" baseline="0">
                <a:solidFill>
                  <a:srgbClr val="000000"/>
                </a:solidFill>
                <a:uFillTx/>
                <a:latin typeface="Trebuchet MS"/>
                <a:cs typeface="Trebuchet MS"/>
              </a:rPr>
              <a:t>M</a:t>
            </a:r>
            <a:r>
              <a:rPr lang="en-US" sz="4800" b="1" i="0" u="none" strike="noStrike" kern="1200" cap="none" spc="0" baseline="0">
                <a:solidFill>
                  <a:srgbClr val="000000"/>
                </a:solidFill>
                <a:uFillTx/>
                <a:latin typeface="Trebuchet MS"/>
                <a:cs typeface="Trebuchet MS"/>
              </a:rPr>
              <a:t>O</a:t>
            </a:r>
            <a:r>
              <a:rPr lang="en-US" sz="4800" b="1" i="0" u="none" strike="noStrike" kern="1200" cap="none" spc="-15" baseline="0">
                <a:solidFill>
                  <a:srgbClr val="000000"/>
                </a:solidFill>
                <a:uFillTx/>
                <a:latin typeface="Trebuchet MS"/>
                <a:cs typeface="Trebuchet MS"/>
              </a:rPr>
              <a:t>D</a:t>
            </a:r>
            <a:r>
              <a:rPr lang="en-US" sz="4800" b="1" i="0" u="none" strike="noStrike" kern="1200" cap="none" spc="-35" baseline="0">
                <a:solidFill>
                  <a:srgbClr val="000000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US" sz="4800" b="1" i="0" u="none" strike="noStrike" kern="1200" cap="none" spc="-30" baseline="0">
                <a:solidFill>
                  <a:srgbClr val="000000"/>
                </a:solidFill>
                <a:uFillTx/>
                <a:latin typeface="Trebuchet MS"/>
                <a:cs typeface="Trebuchet MS"/>
              </a:rPr>
              <a:t>LL</a:t>
            </a:r>
            <a:r>
              <a:rPr lang="en-US" sz="4800" b="1" i="0" u="none" strike="noStrike" kern="1200" cap="none" spc="-5" baseline="0">
                <a:solidFill>
                  <a:srgbClr val="000000"/>
                </a:solidFill>
                <a:uFillTx/>
                <a:latin typeface="Trebuchet MS"/>
                <a:cs typeface="Trebuchet MS"/>
              </a:rPr>
              <a:t>I</a:t>
            </a:r>
            <a:r>
              <a:rPr lang="en-US" sz="4800" b="1" i="0" u="none" strike="noStrike" kern="1200" cap="none" spc="30" baseline="0">
                <a:solidFill>
                  <a:srgbClr val="000000"/>
                </a:solidFill>
                <a:uFillTx/>
                <a:latin typeface="Trebuchet MS"/>
                <a:cs typeface="Trebuchet MS"/>
              </a:rPr>
              <a:t>N</a:t>
            </a:r>
            <a:r>
              <a:rPr lang="en-US" sz="4800" b="1" i="0" u="none" strike="noStrike" kern="1200" cap="none" spc="5" baseline="0">
                <a:solidFill>
                  <a:srgbClr val="000000"/>
                </a:solidFill>
                <a:uFillTx/>
                <a:latin typeface="Trebuchet MS"/>
                <a:cs typeface="Trebuchet MS"/>
              </a:rPr>
              <a:t>G</a:t>
            </a:r>
            <a:endParaRPr lang="en-US" sz="4800" b="0" i="0" u="none" strike="noStrike" kern="1200" cap="none" spc="0" baseline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0815A46B-1C12-E893-ED3D-C65BCAFCAB83}"/>
              </a:ext>
            </a:extLst>
          </p:cNvPr>
          <p:cNvSpPr/>
          <p:nvPr/>
        </p:nvSpPr>
        <p:spPr>
          <a:xfrm>
            <a:off x="10058400" y="525139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34D1AC08-FE04-8553-ED8C-9F78619BACAF}"/>
              </a:ext>
            </a:extLst>
          </p:cNvPr>
          <p:cNvSpPr txBox="1"/>
          <p:nvPr/>
        </p:nvSpPr>
        <p:spPr>
          <a:xfrm>
            <a:off x="1743075" y="982339"/>
            <a:ext cx="8169926" cy="600164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Modeling Approach: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Collect attendance data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Clean and prepare data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Extract relevant features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Group employees with similar attendance patterns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Predict future attendance trends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Identify unusual attendance patterns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Visualize attendance trends and insights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Modeling Techniques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Regression- 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Decision trees-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Clustering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Anomaly detection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Modeling Tools: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Python libraries (Pandas, Scikit-learn, Matplotlib)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Data visualization tools (Tableau, Power BI)</a:t>
            </a:r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D5397458-84F0-06C2-E783-F2BB179C84A3}"/>
              </a:ext>
            </a:extLst>
          </p:cNvPr>
          <p:cNvSpPr/>
          <p:nvPr/>
        </p:nvSpPr>
        <p:spPr>
          <a:xfrm>
            <a:off x="9353553" y="5362571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A3B20C3B-87C5-3EC9-A926-07B546DD390B}"/>
              </a:ext>
            </a:extLst>
          </p:cNvPr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5" name="object 6">
            <a:extLst>
              <a:ext uri="{FF2B5EF4-FFF2-40B4-BE49-F238E27FC236}">
                <a16:creationId xmlns:a16="http://schemas.microsoft.com/office/drawing/2014/main" id="{C29C126C-8AFA-DAD9-819F-FC59AEF39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8" y="6467478"/>
            <a:ext cx="76196" cy="17779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object 7">
            <a:extLst>
              <a:ext uri="{FF2B5EF4-FFF2-40B4-BE49-F238E27FC236}">
                <a16:creationId xmlns:a16="http://schemas.microsoft.com/office/drawing/2014/main" id="{07C64F64-C725-7E3C-CD78-6EBBFA011A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5330" y="385447"/>
            <a:ext cx="2437132" cy="75819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3331" rIns="0" bIns="0" anchor="t" anchorCtr="0" compatLnSpc="1">
            <a:spAutoFit/>
          </a:bodyPr>
          <a:lstStyle/>
          <a:p>
            <a:pPr marL="12701" lvl="0">
              <a:spcBef>
                <a:spcPts val="105"/>
              </a:spcBef>
            </a:pPr>
            <a:r>
              <a:rPr lang="en-US"/>
              <a:t>R</a:t>
            </a:r>
            <a:r>
              <a:rPr lang="en-US" spc="-40"/>
              <a:t>E</a:t>
            </a:r>
            <a:r>
              <a:rPr lang="en-US" spc="15"/>
              <a:t>S</a:t>
            </a:r>
            <a:r>
              <a:rPr lang="en-US" spc="-30"/>
              <a:t>U</a:t>
            </a:r>
            <a:r>
              <a:rPr lang="en-US" spc="-405"/>
              <a:t>L</a:t>
            </a:r>
            <a:r>
              <a:rPr lang="en-US"/>
              <a:t>TS</a:t>
            </a:r>
          </a:p>
        </p:txBody>
      </p:sp>
      <p:sp>
        <p:nvSpPr>
          <p:cNvPr id="7" name="object 9">
            <a:extLst>
              <a:ext uri="{FF2B5EF4-FFF2-40B4-BE49-F238E27FC236}">
                <a16:creationId xmlns:a16="http://schemas.microsoft.com/office/drawing/2014/main" id="{0CEE8E55-F3D2-FCB7-39B4-708FBA4DC368}"/>
              </a:ext>
            </a:extLst>
          </p:cNvPr>
          <p:cNvSpPr txBox="1"/>
          <p:nvPr/>
        </p:nvSpPr>
        <p:spPr>
          <a:xfrm>
            <a:off x="11277222" y="6473339"/>
            <a:ext cx="228600" cy="19176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l" defTabSz="914400" rtl="0" fontAlgn="auto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6B2AE45-48A4-407C-B0B0-11314A3F07A0}" type="slidenum">
              <a:t>11</a:t>
            </a:fld>
            <a:endParaRPr lang="en-US" sz="1100" b="0" i="0" u="none" strike="noStrike" kern="1200" cap="none" spc="0" baseline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7B2D55-DA87-5578-D759-D6E84C003134}"/>
              </a:ext>
            </a:extLst>
          </p:cNvPr>
          <p:cNvSpPr txBox="1"/>
          <p:nvPr/>
        </p:nvSpPr>
        <p:spPr>
          <a:xfrm>
            <a:off x="1973896" y="1143640"/>
            <a:ext cx="747437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Better attendance insights</a:t>
            </a:r>
            <a:endParaRPr lang="en-GB" sz="2400" dirty="0"/>
          </a:p>
          <a:p>
            <a:pPr marL="342900" indent="-342900">
              <a:buAutoNum type="arabicPeriod"/>
            </a:pPr>
            <a:r>
              <a:rPr lang="en-US" sz="2400" dirty="0"/>
              <a:t>Increased employee engagement</a:t>
            </a:r>
            <a:endParaRPr lang="en-GB" sz="2400" dirty="0"/>
          </a:p>
          <a:p>
            <a:pPr marL="342900" indent="-342900">
              <a:buAutoNum type="arabicPeriod"/>
            </a:pPr>
            <a:r>
              <a:rPr lang="en-US" sz="2400" dirty="0"/>
              <a:t>Data-driven decision making</a:t>
            </a:r>
            <a:endParaRPr lang="en-GB" sz="2400" dirty="0"/>
          </a:p>
          <a:p>
            <a:pPr marL="342900" indent="-342900">
              <a:buAutoNum type="arabicPeriod" startAt="4"/>
            </a:pPr>
            <a:r>
              <a:rPr lang="en-US" sz="2400" dirty="0"/>
              <a:t>Improved productivity</a:t>
            </a:r>
            <a:endParaRPr lang="en-GB" sz="2400" dirty="0"/>
          </a:p>
          <a:p>
            <a:pPr marL="342900" indent="-342900">
              <a:buAutoNum type="arabicPeriod" startAt="4"/>
            </a:pPr>
            <a:r>
              <a:rPr lang="en-US" sz="2400" dirty="0"/>
              <a:t>Enhanced work-life balance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D9907F-9DA7-DCB5-3FCF-21CA4486D3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242" y="3192843"/>
            <a:ext cx="4429125" cy="319087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F8629-C097-1A6D-5A67-93E88E9D75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5330" y="385447"/>
            <a:ext cx="10681334" cy="75819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lvl="0"/>
            <a:r>
              <a:rPr lang="en-US">
                <a:latin typeface="Times New Roman" pitchFamily="18"/>
                <a:cs typeface="Times New Roman" pitchFamily="18"/>
              </a:rPr>
              <a:t>conclusion</a:t>
            </a:r>
            <a:endParaRPr lang="en-IN">
              <a:latin typeface="Times New Roman" pitchFamily="18"/>
              <a:cs typeface="Times New Roman" pitchFamily="18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278DC65A-F3C4-C58A-A97C-F96B89566EA3}"/>
              </a:ext>
            </a:extLst>
          </p:cNvPr>
          <p:cNvSpPr txBox="1"/>
          <p:nvPr/>
        </p:nvSpPr>
        <p:spPr>
          <a:xfrm>
            <a:off x="1138217" y="1668158"/>
            <a:ext cx="8249543" cy="267765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It seems like you're looking for a concise conclusion. Here's a simple one</a:t>
            </a:r>
            <a:r>
              <a:rPr lang="en-IN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    </a:t>
            </a: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Visualizing employee attendance trends helps organizations improve attendance, engagement, and productivity by identifying patterns, addressing underlying causes, and making data-driven decisions.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180E092-ED0D-71F6-1B17-0B8870234193}"/>
              </a:ext>
            </a:extLst>
          </p:cNvPr>
          <p:cNvSpPr/>
          <p:nvPr/>
        </p:nvSpPr>
        <p:spPr>
          <a:xfrm>
            <a:off x="0" y="0"/>
            <a:ext cx="12191996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192000"/>
              <a:gd name="f4" fmla="val 6858000"/>
              <a:gd name="f5" fmla="*/ f0 1 12192000"/>
              <a:gd name="f6" fmla="*/ f1 1 6858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2192000"/>
              <a:gd name="f13" fmla="*/ f10 1 6858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2192000" h="685800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F1F1F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EDD4CEB4-DEE8-7C5B-234A-5AA7C3F6B571}"/>
              </a:ext>
            </a:extLst>
          </p:cNvPr>
          <p:cNvGrpSpPr/>
          <p:nvPr/>
        </p:nvGrpSpPr>
        <p:grpSpPr>
          <a:xfrm>
            <a:off x="7448610" y="0"/>
            <a:ext cx="4743797" cy="6858465"/>
            <a:chOff x="7448610" y="0"/>
            <a:chExt cx="4743797" cy="6858465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3CD6103-43E6-FAA4-1701-E1A268F4E7B9}"/>
                </a:ext>
              </a:extLst>
            </p:cNvPr>
            <p:cNvSpPr/>
            <p:nvPr/>
          </p:nvSpPr>
          <p:spPr>
            <a:xfrm>
              <a:off x="9377428" y="4828"/>
              <a:ext cx="1218566" cy="685355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18565"/>
                <a:gd name="f4" fmla="val 6853555"/>
                <a:gd name="f5" fmla="val 1218352"/>
                <a:gd name="f6" fmla="val 6853171"/>
                <a:gd name="f7" fmla="*/ f0 1 1218565"/>
                <a:gd name="f8" fmla="*/ f1 1 6853555"/>
                <a:gd name="f9" fmla="val f2"/>
                <a:gd name="f10" fmla="val f3"/>
                <a:gd name="f11" fmla="val f4"/>
                <a:gd name="f12" fmla="+- f11 0 f9"/>
                <a:gd name="f13" fmla="+- f10 0 f9"/>
                <a:gd name="f14" fmla="*/ f13 1 1218565"/>
                <a:gd name="f15" fmla="*/ f12 1 6853555"/>
                <a:gd name="f16" fmla="*/ f9 1 f14"/>
                <a:gd name="f17" fmla="*/ f10 1 f14"/>
                <a:gd name="f18" fmla="*/ f9 1 f15"/>
                <a:gd name="f19" fmla="*/ f11 1 f15"/>
                <a:gd name="f20" fmla="*/ f16 f7 1"/>
                <a:gd name="f21" fmla="*/ f17 f7 1"/>
                <a:gd name="f22" fmla="*/ f19 f8 1"/>
                <a:gd name="f23" fmla="*/ f18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1218565" h="6853555">
                  <a:moveTo>
                    <a:pt x="f2" y="f2"/>
                  </a:moveTo>
                  <a:lnTo>
                    <a:pt x="f5" y="f6"/>
                  </a:lnTo>
                </a:path>
              </a:pathLst>
            </a:custGeom>
            <a:noFill/>
            <a:ln w="9528" cap="flat">
              <a:solidFill>
                <a:srgbClr val="5FCAEE"/>
              </a:solidFill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2DF2258-C801-F62D-2CCC-E22FAC526AFE}"/>
                </a:ext>
              </a:extLst>
            </p:cNvPr>
            <p:cNvSpPr/>
            <p:nvPr/>
          </p:nvSpPr>
          <p:spPr>
            <a:xfrm>
              <a:off x="7448610" y="3694898"/>
              <a:ext cx="4743449" cy="31635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743450"/>
                <a:gd name="f4" fmla="val 3163570"/>
                <a:gd name="f5" fmla="val 4743387"/>
                <a:gd name="f6" fmla="val 3163101"/>
                <a:gd name="f7" fmla="*/ f0 1 4743450"/>
                <a:gd name="f8" fmla="*/ f1 1 3163570"/>
                <a:gd name="f9" fmla="val f2"/>
                <a:gd name="f10" fmla="val f3"/>
                <a:gd name="f11" fmla="val f4"/>
                <a:gd name="f12" fmla="+- f11 0 f9"/>
                <a:gd name="f13" fmla="+- f10 0 f9"/>
                <a:gd name="f14" fmla="*/ f13 1 4743450"/>
                <a:gd name="f15" fmla="*/ f12 1 3163570"/>
                <a:gd name="f16" fmla="*/ f9 1 f14"/>
                <a:gd name="f17" fmla="*/ f10 1 f14"/>
                <a:gd name="f18" fmla="*/ f9 1 f15"/>
                <a:gd name="f19" fmla="*/ f11 1 f15"/>
                <a:gd name="f20" fmla="*/ f16 f7 1"/>
                <a:gd name="f21" fmla="*/ f17 f7 1"/>
                <a:gd name="f22" fmla="*/ f19 f8 1"/>
                <a:gd name="f23" fmla="*/ f18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4743450" h="3163570">
                  <a:moveTo>
                    <a:pt x="f5" y="f2"/>
                  </a:moveTo>
                  <a:lnTo>
                    <a:pt x="f2" y="f6"/>
                  </a:lnTo>
                </a:path>
              </a:pathLst>
            </a:custGeom>
            <a:noFill/>
            <a:ln w="9528" cap="flat">
              <a:solidFill>
                <a:srgbClr val="5FCAEE"/>
              </a:solidFill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5E224AC7-75B1-E59B-F591-331C76946842}"/>
                </a:ext>
              </a:extLst>
            </p:cNvPr>
            <p:cNvSpPr/>
            <p:nvPr/>
          </p:nvSpPr>
          <p:spPr>
            <a:xfrm>
              <a:off x="9182103" y="0"/>
              <a:ext cx="3009903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9900"/>
                <a:gd name="f4" fmla="val 6858000"/>
                <a:gd name="f5" fmla="val 3009899"/>
                <a:gd name="f6" fmla="val 2044399"/>
                <a:gd name="f7" fmla="val 6857996"/>
                <a:gd name="f8" fmla="*/ f0 1 3009900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3009900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3009900" h="6858000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B7D61670-DFBB-F3D8-486C-3286364F750F}"/>
                </a:ext>
              </a:extLst>
            </p:cNvPr>
            <p:cNvSpPr/>
            <p:nvPr/>
          </p:nvSpPr>
          <p:spPr>
            <a:xfrm>
              <a:off x="9602882" y="0"/>
              <a:ext cx="2589525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89529"/>
                <a:gd name="f4" fmla="val 6858000"/>
                <a:gd name="f5" fmla="val 2589120"/>
                <a:gd name="f6" fmla="val 1208884"/>
                <a:gd name="f7" fmla="val 6857996"/>
                <a:gd name="f8" fmla="*/ f0 1 2589529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2589529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2589529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458216A0-3F92-64C4-8581-7B284EC4D53D}"/>
                </a:ext>
              </a:extLst>
            </p:cNvPr>
            <p:cNvSpPr/>
            <p:nvPr/>
          </p:nvSpPr>
          <p:spPr>
            <a:xfrm>
              <a:off x="8934446" y="3047996"/>
              <a:ext cx="3257550" cy="381000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257550"/>
                <a:gd name="f4" fmla="val 3810000"/>
                <a:gd name="f5" fmla="*/ f0 1 3257550"/>
                <a:gd name="f6" fmla="*/ f1 1 3810000"/>
                <a:gd name="f7" fmla="val f2"/>
                <a:gd name="f8" fmla="val f3"/>
                <a:gd name="f9" fmla="val f4"/>
                <a:gd name="f10" fmla="+- f9 0 f7"/>
                <a:gd name="f11" fmla="+- f8 0 f7"/>
                <a:gd name="f12" fmla="*/ f11 1 3257550"/>
                <a:gd name="f13" fmla="*/ f10 1 3810000"/>
                <a:gd name="f14" fmla="*/ f7 1 f12"/>
                <a:gd name="f15" fmla="*/ f8 1 f12"/>
                <a:gd name="f16" fmla="*/ f7 1 f13"/>
                <a:gd name="f17" fmla="*/ f9 1 f13"/>
                <a:gd name="f18" fmla="*/ f14 f5 1"/>
                <a:gd name="f19" fmla="*/ f15 f5 1"/>
                <a:gd name="f20" fmla="*/ f17 f6 1"/>
                <a:gd name="f21" fmla="*/ f16 f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3257550" h="3810000">
                  <a:moveTo>
                    <a:pt x="f3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ECC8D5C1-B2E6-76DE-07B7-6B5DF3F66DD7}"/>
                </a:ext>
              </a:extLst>
            </p:cNvPr>
            <p:cNvSpPr/>
            <p:nvPr/>
          </p:nvSpPr>
          <p:spPr>
            <a:xfrm>
              <a:off x="9337925" y="0"/>
              <a:ext cx="2854327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4325"/>
                <a:gd name="f4" fmla="val 6858000"/>
                <a:gd name="f5" fmla="val 2854069"/>
                <a:gd name="f6" fmla="val 2470020"/>
                <a:gd name="f7" fmla="val 6857996"/>
                <a:gd name="f8" fmla="*/ f0 1 2854325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2854325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2854325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804FADB9-AB55-1949-E25B-16262314570E}"/>
                </a:ext>
              </a:extLst>
            </p:cNvPr>
            <p:cNvSpPr/>
            <p:nvPr/>
          </p:nvSpPr>
          <p:spPr>
            <a:xfrm>
              <a:off x="10896603" y="0"/>
              <a:ext cx="1295403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5400"/>
                <a:gd name="f4" fmla="val 6858000"/>
                <a:gd name="f5" fmla="val 1295399"/>
                <a:gd name="f6" fmla="val 1022453"/>
                <a:gd name="f7" fmla="val 6857996"/>
                <a:gd name="f8" fmla="*/ f0 1 1295400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1295400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295400" h="6858000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93D3D7C9-4C96-6C69-33FB-3BA3FE02B5AE}"/>
                </a:ext>
              </a:extLst>
            </p:cNvPr>
            <p:cNvSpPr/>
            <p:nvPr/>
          </p:nvSpPr>
          <p:spPr>
            <a:xfrm>
              <a:off x="10936251" y="0"/>
              <a:ext cx="1256028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56029"/>
                <a:gd name="f4" fmla="val 6858000"/>
                <a:gd name="f5" fmla="val 1255752"/>
                <a:gd name="f6" fmla="val 1114527"/>
                <a:gd name="f7" fmla="val 6857996"/>
                <a:gd name="f8" fmla="*/ f0 1 1256029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1256029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256029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60309B28-AB97-6CEF-E39A-6C9748037A48}"/>
                </a:ext>
              </a:extLst>
            </p:cNvPr>
            <p:cNvSpPr/>
            <p:nvPr/>
          </p:nvSpPr>
          <p:spPr>
            <a:xfrm>
              <a:off x="10372725" y="3590921"/>
              <a:ext cx="1819271" cy="326707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819275"/>
                <a:gd name="f4" fmla="val 3267075"/>
                <a:gd name="f5" fmla="*/ f0 1 1819275"/>
                <a:gd name="f6" fmla="*/ f1 1 3267075"/>
                <a:gd name="f7" fmla="val f2"/>
                <a:gd name="f8" fmla="val f3"/>
                <a:gd name="f9" fmla="val f4"/>
                <a:gd name="f10" fmla="+- f9 0 f7"/>
                <a:gd name="f11" fmla="+- f8 0 f7"/>
                <a:gd name="f12" fmla="*/ f11 1 1819275"/>
                <a:gd name="f13" fmla="*/ f10 1 3267075"/>
                <a:gd name="f14" fmla="*/ f7 1 f12"/>
                <a:gd name="f15" fmla="*/ f8 1 f12"/>
                <a:gd name="f16" fmla="*/ f7 1 f13"/>
                <a:gd name="f17" fmla="*/ f9 1 f13"/>
                <a:gd name="f18" fmla="*/ f14 f5 1"/>
                <a:gd name="f19" fmla="*/ f15 f5 1"/>
                <a:gd name="f20" fmla="*/ f17 f6 1"/>
                <a:gd name="f21" fmla="*/ f16 f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1819275" h="3267075">
                  <a:moveTo>
                    <a:pt x="f3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3" name="object 13">
            <a:extLst>
              <a:ext uri="{FF2B5EF4-FFF2-40B4-BE49-F238E27FC236}">
                <a16:creationId xmlns:a16="http://schemas.microsoft.com/office/drawing/2014/main" id="{5DC57137-1ED4-EA81-E412-A3F484F6C4EA}"/>
              </a:ext>
            </a:extLst>
          </p:cNvPr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10AB7381-144A-6265-2721-C21484792AC0}"/>
              </a:ext>
            </a:extLst>
          </p:cNvPr>
          <p:cNvSpPr/>
          <p:nvPr/>
        </p:nvSpPr>
        <p:spPr>
          <a:xfrm>
            <a:off x="9353553" y="5362571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EEAA365C-2531-6F58-9382-669AC7E8AD44}"/>
              </a:ext>
            </a:extLst>
          </p:cNvPr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0DE79008-9284-DAF9-2E05-9D01F2102A21}"/>
              </a:ext>
            </a:extLst>
          </p:cNvPr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FA342987-6305-A10B-0305-C8B901B960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9777" y="829625"/>
            <a:ext cx="3909690" cy="67818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6514" rIns="0" bIns="0" anchor="t" anchorCtr="0" compatLnSpc="1">
            <a:spAutoFit/>
          </a:bodyPr>
          <a:lstStyle/>
          <a:p>
            <a:pPr marL="12701" lvl="0">
              <a:spcBef>
                <a:spcPts val="130"/>
              </a:spcBef>
            </a:pPr>
            <a:r>
              <a:rPr lang="en-US" sz="4250" spc="5"/>
              <a:t>PROJECT</a:t>
            </a:r>
            <a:r>
              <a:rPr lang="en-US" sz="4250" spc="-85"/>
              <a:t> </a:t>
            </a:r>
            <a:r>
              <a:rPr lang="en-US" sz="4250" spc="25"/>
              <a:t>TITLE</a:t>
            </a:r>
            <a:endParaRPr lang="en-US" sz="4250"/>
          </a:p>
        </p:txBody>
      </p:sp>
      <p:grpSp>
        <p:nvGrpSpPr>
          <p:cNvPr id="18" name="object 18">
            <a:extLst>
              <a:ext uri="{FF2B5EF4-FFF2-40B4-BE49-F238E27FC236}">
                <a16:creationId xmlns:a16="http://schemas.microsoft.com/office/drawing/2014/main" id="{A608C412-CF89-32C5-3590-2879439475BE}"/>
              </a:ext>
            </a:extLst>
          </p:cNvPr>
          <p:cNvGrpSpPr/>
          <p:nvPr/>
        </p:nvGrpSpPr>
        <p:grpSpPr>
          <a:xfrm>
            <a:off x="466728" y="6410328"/>
            <a:ext cx="3705221" cy="295278"/>
            <a:chOff x="466728" y="6410328"/>
            <a:chExt cx="3705221" cy="295278"/>
          </a:xfrm>
        </p:grpSpPr>
        <p:pic>
          <p:nvPicPr>
            <p:cNvPr id="19" name="object 19">
              <a:extLst>
                <a:ext uri="{FF2B5EF4-FFF2-40B4-BE49-F238E27FC236}">
                  <a16:creationId xmlns:a16="http://schemas.microsoft.com/office/drawing/2014/main" id="{26FD2CD6-763A-8D28-5BE2-99D92F3D12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6271" y="6467478"/>
              <a:ext cx="2143125" cy="200025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20" name="object 20">
              <a:extLst>
                <a:ext uri="{FF2B5EF4-FFF2-40B4-BE49-F238E27FC236}">
                  <a16:creationId xmlns:a16="http://schemas.microsoft.com/office/drawing/2014/main" id="{5E4493E9-278C-077D-81E2-A4ACB246BE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728" y="6410328"/>
              <a:ext cx="3705221" cy="295278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21" name="object 22">
            <a:extLst>
              <a:ext uri="{FF2B5EF4-FFF2-40B4-BE49-F238E27FC236}">
                <a16:creationId xmlns:a16="http://schemas.microsoft.com/office/drawing/2014/main" id="{75F04F77-2A7A-397F-9B3E-CB6BEC5DC4C6}"/>
              </a:ext>
            </a:extLst>
          </p:cNvPr>
          <p:cNvSpPr txBox="1">
            <a:spLocks noGrp="1"/>
          </p:cNvSpPr>
          <p:nvPr/>
        </p:nvSpPr>
        <p:spPr>
          <a:xfrm>
            <a:off x="11353419" y="6473339"/>
            <a:ext cx="151132" cy="191767"/>
          </a:xfrm>
          <a:prstGeom prst="rect">
            <a:avLst/>
          </a:prstGeom>
          <a:noFill/>
          <a:ln/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l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C14D7B-1FB3-49F9-9BA6-C1FE8A52A236}" type="slidenum">
              <a:rPr kumimoji="0" lang="en-US" sz="1100" b="0" i="0" u="none" strike="noStrike" kern="1200" cap="none" spc="10" normalizeH="0" baseline="0" noProof="0" smtClean="0">
                <a:ln>
                  <a:noFill/>
                </a:ln>
                <a:solidFill>
                  <a:srgbClr val="2D936B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38103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100" b="0" i="0" u="none" strike="noStrike" kern="1200" cap="none" spc="10" normalizeH="0" baseline="0" noProof="0">
              <a:ln>
                <a:noFill/>
              </a:ln>
              <a:solidFill>
                <a:srgbClr val="2D936B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2" name="TextBox 22">
            <a:extLst>
              <a:ext uri="{FF2B5EF4-FFF2-40B4-BE49-F238E27FC236}">
                <a16:creationId xmlns:a16="http://schemas.microsoft.com/office/drawing/2014/main" id="{4BA8D0D1-F146-6DBA-2E90-764996E345CF}"/>
              </a:ext>
            </a:extLst>
          </p:cNvPr>
          <p:cNvSpPr txBox="1"/>
          <p:nvPr/>
        </p:nvSpPr>
        <p:spPr>
          <a:xfrm>
            <a:off x="1217523" y="2123273"/>
            <a:ext cx="8593229" cy="144655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400" b="1" i="0" u="none" strike="noStrike" kern="1200" cap="none" spc="0" baseline="0">
                <a:solidFill>
                  <a:srgbClr val="0F0F0F"/>
                </a:solidFill>
                <a:uFillTx/>
                <a:latin typeface="Times New Roman" pitchFamily="18"/>
                <a:cs typeface="Times New Roman" pitchFamily="18"/>
              </a:rPr>
              <a:t>Visualizing employee attendance trends with excel charts </a:t>
            </a:r>
            <a:endParaRPr lang="en-IN" sz="2800" b="0" i="0" u="none" strike="noStrike" kern="1200" cap="none" spc="0" baseline="0">
              <a:solidFill>
                <a:srgbClr val="7030A0"/>
              </a:solidFill>
              <a:uFillTx/>
              <a:latin typeface="Times New Roman" pitchFamily="18"/>
              <a:cs typeface="Times New Roman" pitchFamily="18"/>
            </a:endParaRP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0647999-972F-B895-1789-0D1BED9BDA7E}"/>
              </a:ext>
            </a:extLst>
          </p:cNvPr>
          <p:cNvSpPr/>
          <p:nvPr/>
        </p:nvSpPr>
        <p:spPr>
          <a:xfrm>
            <a:off x="-76196" y="28575"/>
            <a:ext cx="12481715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192000"/>
              <a:gd name="f4" fmla="val 6858000"/>
              <a:gd name="f5" fmla="*/ f0 1 12192000"/>
              <a:gd name="f6" fmla="*/ f1 1 6858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2192000"/>
              <a:gd name="f13" fmla="*/ f10 1 6858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2192000" h="685800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F1F1F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883927BE-DF2E-5169-E618-8A01DFC58602}"/>
              </a:ext>
            </a:extLst>
          </p:cNvPr>
          <p:cNvGrpSpPr/>
          <p:nvPr/>
        </p:nvGrpSpPr>
        <p:grpSpPr>
          <a:xfrm>
            <a:off x="7448610" y="0"/>
            <a:ext cx="4743797" cy="6858465"/>
            <a:chOff x="7448610" y="0"/>
            <a:chExt cx="4743797" cy="6858465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BA7DB730-CB2B-1BF8-C575-DDEA653CB9B5}"/>
                </a:ext>
              </a:extLst>
            </p:cNvPr>
            <p:cNvSpPr/>
            <p:nvPr/>
          </p:nvSpPr>
          <p:spPr>
            <a:xfrm>
              <a:off x="9377428" y="4828"/>
              <a:ext cx="1218566" cy="685355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18565"/>
                <a:gd name="f4" fmla="val 6853555"/>
                <a:gd name="f5" fmla="val 1218352"/>
                <a:gd name="f6" fmla="val 6853171"/>
                <a:gd name="f7" fmla="*/ f0 1 1218565"/>
                <a:gd name="f8" fmla="*/ f1 1 6853555"/>
                <a:gd name="f9" fmla="val f2"/>
                <a:gd name="f10" fmla="val f3"/>
                <a:gd name="f11" fmla="val f4"/>
                <a:gd name="f12" fmla="+- f11 0 f9"/>
                <a:gd name="f13" fmla="+- f10 0 f9"/>
                <a:gd name="f14" fmla="*/ f13 1 1218565"/>
                <a:gd name="f15" fmla="*/ f12 1 6853555"/>
                <a:gd name="f16" fmla="*/ f9 1 f14"/>
                <a:gd name="f17" fmla="*/ f10 1 f14"/>
                <a:gd name="f18" fmla="*/ f9 1 f15"/>
                <a:gd name="f19" fmla="*/ f11 1 f15"/>
                <a:gd name="f20" fmla="*/ f16 f7 1"/>
                <a:gd name="f21" fmla="*/ f17 f7 1"/>
                <a:gd name="f22" fmla="*/ f19 f8 1"/>
                <a:gd name="f23" fmla="*/ f18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1218565" h="6853555">
                  <a:moveTo>
                    <a:pt x="f2" y="f2"/>
                  </a:moveTo>
                  <a:lnTo>
                    <a:pt x="f5" y="f6"/>
                  </a:lnTo>
                </a:path>
              </a:pathLst>
            </a:custGeom>
            <a:noFill/>
            <a:ln w="9528" cap="flat">
              <a:solidFill>
                <a:srgbClr val="5FCAEE"/>
              </a:solidFill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3AA7E150-FCF5-97BD-7BF7-7BCBBDDD690C}"/>
                </a:ext>
              </a:extLst>
            </p:cNvPr>
            <p:cNvSpPr/>
            <p:nvPr/>
          </p:nvSpPr>
          <p:spPr>
            <a:xfrm>
              <a:off x="7448610" y="3694898"/>
              <a:ext cx="4743449" cy="31635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743450"/>
                <a:gd name="f4" fmla="val 3163570"/>
                <a:gd name="f5" fmla="val 4743387"/>
                <a:gd name="f6" fmla="val 3163101"/>
                <a:gd name="f7" fmla="*/ f0 1 4743450"/>
                <a:gd name="f8" fmla="*/ f1 1 3163570"/>
                <a:gd name="f9" fmla="val f2"/>
                <a:gd name="f10" fmla="val f3"/>
                <a:gd name="f11" fmla="val f4"/>
                <a:gd name="f12" fmla="+- f11 0 f9"/>
                <a:gd name="f13" fmla="+- f10 0 f9"/>
                <a:gd name="f14" fmla="*/ f13 1 4743450"/>
                <a:gd name="f15" fmla="*/ f12 1 3163570"/>
                <a:gd name="f16" fmla="*/ f9 1 f14"/>
                <a:gd name="f17" fmla="*/ f10 1 f14"/>
                <a:gd name="f18" fmla="*/ f9 1 f15"/>
                <a:gd name="f19" fmla="*/ f11 1 f15"/>
                <a:gd name="f20" fmla="*/ f16 f7 1"/>
                <a:gd name="f21" fmla="*/ f17 f7 1"/>
                <a:gd name="f22" fmla="*/ f19 f8 1"/>
                <a:gd name="f23" fmla="*/ f18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4743450" h="3163570">
                  <a:moveTo>
                    <a:pt x="f5" y="f2"/>
                  </a:moveTo>
                  <a:lnTo>
                    <a:pt x="f2" y="f6"/>
                  </a:lnTo>
                </a:path>
              </a:pathLst>
            </a:custGeom>
            <a:noFill/>
            <a:ln w="9528" cap="flat">
              <a:solidFill>
                <a:srgbClr val="5FCAEE"/>
              </a:solidFill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99DB5931-558C-9C99-984D-8D2B98242EE4}"/>
                </a:ext>
              </a:extLst>
            </p:cNvPr>
            <p:cNvSpPr/>
            <p:nvPr/>
          </p:nvSpPr>
          <p:spPr>
            <a:xfrm>
              <a:off x="9182103" y="0"/>
              <a:ext cx="3009903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9900"/>
                <a:gd name="f4" fmla="val 6858000"/>
                <a:gd name="f5" fmla="val 3009899"/>
                <a:gd name="f6" fmla="val 2044399"/>
                <a:gd name="f7" fmla="val 6857996"/>
                <a:gd name="f8" fmla="*/ f0 1 3009900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3009900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3009900" h="6858000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E1E8E0D2-1363-00E8-233F-1FB7189DF768}"/>
                </a:ext>
              </a:extLst>
            </p:cNvPr>
            <p:cNvSpPr/>
            <p:nvPr/>
          </p:nvSpPr>
          <p:spPr>
            <a:xfrm>
              <a:off x="9602882" y="0"/>
              <a:ext cx="2589525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89529"/>
                <a:gd name="f4" fmla="val 6858000"/>
                <a:gd name="f5" fmla="val 2589120"/>
                <a:gd name="f6" fmla="val 1208884"/>
                <a:gd name="f7" fmla="val 6857996"/>
                <a:gd name="f8" fmla="*/ f0 1 2589529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2589529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2589529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ECE1FA1A-AD38-F400-4C5A-E12A03311A9E}"/>
                </a:ext>
              </a:extLst>
            </p:cNvPr>
            <p:cNvSpPr/>
            <p:nvPr/>
          </p:nvSpPr>
          <p:spPr>
            <a:xfrm>
              <a:off x="8934446" y="3047996"/>
              <a:ext cx="3257550" cy="381000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257550"/>
                <a:gd name="f4" fmla="val 3810000"/>
                <a:gd name="f5" fmla="*/ f0 1 3257550"/>
                <a:gd name="f6" fmla="*/ f1 1 3810000"/>
                <a:gd name="f7" fmla="val f2"/>
                <a:gd name="f8" fmla="val f3"/>
                <a:gd name="f9" fmla="val f4"/>
                <a:gd name="f10" fmla="+- f9 0 f7"/>
                <a:gd name="f11" fmla="+- f8 0 f7"/>
                <a:gd name="f12" fmla="*/ f11 1 3257550"/>
                <a:gd name="f13" fmla="*/ f10 1 3810000"/>
                <a:gd name="f14" fmla="*/ f7 1 f12"/>
                <a:gd name="f15" fmla="*/ f8 1 f12"/>
                <a:gd name="f16" fmla="*/ f7 1 f13"/>
                <a:gd name="f17" fmla="*/ f9 1 f13"/>
                <a:gd name="f18" fmla="*/ f14 f5 1"/>
                <a:gd name="f19" fmla="*/ f15 f5 1"/>
                <a:gd name="f20" fmla="*/ f17 f6 1"/>
                <a:gd name="f21" fmla="*/ f16 f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3257550" h="3810000">
                  <a:moveTo>
                    <a:pt x="f3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3278BE63-6346-C068-7FF7-80205A9B15A9}"/>
                </a:ext>
              </a:extLst>
            </p:cNvPr>
            <p:cNvSpPr/>
            <p:nvPr/>
          </p:nvSpPr>
          <p:spPr>
            <a:xfrm>
              <a:off x="9337925" y="0"/>
              <a:ext cx="2854327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4325"/>
                <a:gd name="f4" fmla="val 6858000"/>
                <a:gd name="f5" fmla="val 2854069"/>
                <a:gd name="f6" fmla="val 2470020"/>
                <a:gd name="f7" fmla="val 6857996"/>
                <a:gd name="f8" fmla="*/ f0 1 2854325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2854325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2854325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65BEFCEC-F029-C74E-8A51-B05A6150F40E}"/>
                </a:ext>
              </a:extLst>
            </p:cNvPr>
            <p:cNvSpPr/>
            <p:nvPr/>
          </p:nvSpPr>
          <p:spPr>
            <a:xfrm>
              <a:off x="10896603" y="0"/>
              <a:ext cx="1295403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5400"/>
                <a:gd name="f4" fmla="val 6858000"/>
                <a:gd name="f5" fmla="val 1295399"/>
                <a:gd name="f6" fmla="val 1022453"/>
                <a:gd name="f7" fmla="val 6857996"/>
                <a:gd name="f8" fmla="*/ f0 1 1295400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1295400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295400" h="6858000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56C017DA-732C-0F03-BE79-363A37FD0824}"/>
                </a:ext>
              </a:extLst>
            </p:cNvPr>
            <p:cNvSpPr/>
            <p:nvPr/>
          </p:nvSpPr>
          <p:spPr>
            <a:xfrm>
              <a:off x="10936251" y="0"/>
              <a:ext cx="1256028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56029"/>
                <a:gd name="f4" fmla="val 6858000"/>
                <a:gd name="f5" fmla="val 1255752"/>
                <a:gd name="f6" fmla="val 1114527"/>
                <a:gd name="f7" fmla="val 6857996"/>
                <a:gd name="f8" fmla="*/ f0 1 1256029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1256029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256029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2D7D43DD-AB97-449B-8C9C-392E6AF82FED}"/>
                </a:ext>
              </a:extLst>
            </p:cNvPr>
            <p:cNvSpPr/>
            <p:nvPr/>
          </p:nvSpPr>
          <p:spPr>
            <a:xfrm>
              <a:off x="10372725" y="3590921"/>
              <a:ext cx="1819271" cy="326707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819275"/>
                <a:gd name="f4" fmla="val 3267075"/>
                <a:gd name="f5" fmla="*/ f0 1 1819275"/>
                <a:gd name="f6" fmla="*/ f1 1 3267075"/>
                <a:gd name="f7" fmla="val f2"/>
                <a:gd name="f8" fmla="val f3"/>
                <a:gd name="f9" fmla="val f4"/>
                <a:gd name="f10" fmla="+- f9 0 f7"/>
                <a:gd name="f11" fmla="+- f8 0 f7"/>
                <a:gd name="f12" fmla="*/ f11 1 1819275"/>
                <a:gd name="f13" fmla="*/ f10 1 3267075"/>
                <a:gd name="f14" fmla="*/ f7 1 f12"/>
                <a:gd name="f15" fmla="*/ f8 1 f12"/>
                <a:gd name="f16" fmla="*/ f7 1 f13"/>
                <a:gd name="f17" fmla="*/ f9 1 f13"/>
                <a:gd name="f18" fmla="*/ f14 f5 1"/>
                <a:gd name="f19" fmla="*/ f15 f5 1"/>
                <a:gd name="f20" fmla="*/ f17 f6 1"/>
                <a:gd name="f21" fmla="*/ f16 f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1819275" h="3267075">
                  <a:moveTo>
                    <a:pt x="f3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3" name="object 13">
            <a:extLst>
              <a:ext uri="{FF2B5EF4-FFF2-40B4-BE49-F238E27FC236}">
                <a16:creationId xmlns:a16="http://schemas.microsoft.com/office/drawing/2014/main" id="{4031495D-55D8-3F43-F2A7-EBF9EB66B5D0}"/>
              </a:ext>
            </a:extLst>
          </p:cNvPr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0D054294-BB9C-669B-F5EE-35048C2BFDA4}"/>
              </a:ext>
            </a:extLst>
          </p:cNvPr>
          <p:cNvSpPr txBox="1"/>
          <p:nvPr/>
        </p:nvSpPr>
        <p:spPr>
          <a:xfrm>
            <a:off x="752478" y="6486040"/>
            <a:ext cx="1773551" cy="1663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2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3/21/202</a:t>
            </a:r>
            <a:r>
              <a:rPr lang="en-US" sz="1100" b="0" i="0" u="none" strike="noStrike" kern="1200" cap="none" spc="1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4</a:t>
            </a:r>
            <a:r>
              <a:rPr lang="en-US" sz="1100" b="0" i="0" u="none" strike="noStrike" kern="1200" cap="none" spc="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US" sz="1100" b="0" i="0" u="none" strike="noStrike" kern="1200" cap="none" spc="13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US" sz="1100" b="1" i="0" u="none" strike="noStrike" kern="1200" cap="none" spc="5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</a:t>
            </a:r>
            <a:r>
              <a:rPr lang="en-US" sz="1100" b="1" i="0" u="none" strike="noStrike" kern="1200" cap="none" spc="1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nnu</a:t>
            </a:r>
            <a:r>
              <a:rPr lang="en-US" sz="1100" b="1" i="0" u="none" strike="noStrike" kern="1200" cap="none" spc="1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al</a:t>
            </a:r>
            <a:r>
              <a:rPr lang="en-US" sz="1100" b="1" i="0" u="none" strike="noStrike" kern="1200" cap="none" spc="-14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US" sz="1100" b="1" i="0" u="none" strike="noStrike" kern="1200" cap="none" spc="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R</a:t>
            </a:r>
            <a:r>
              <a:rPr lang="en-US" sz="1100" b="1" i="0" u="none" strike="noStrike" kern="1200" cap="none" spc="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US" sz="1100" b="1" i="0" u="none" strike="noStrike" kern="1200" cap="none" spc="9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v</a:t>
            </a:r>
            <a:r>
              <a:rPr lang="en-US" sz="1100" b="1" i="0" u="none" strike="noStrike" kern="1200" cap="none" spc="-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i</a:t>
            </a:r>
            <a:r>
              <a:rPr lang="en-US" sz="1100" b="1" i="0" u="none" strike="noStrike" kern="1200" cap="none" spc="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US" sz="1100" b="1" i="0" u="none" strike="noStrike" kern="1200" cap="none" spc="1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w</a:t>
            </a:r>
            <a:endParaRPr lang="en-US" sz="1100" b="0" i="0" u="none" strike="noStrike" kern="1200" cap="none" spc="0" baseline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00DC2C6F-0F8F-B292-AF46-7268AF71FE5A}"/>
              </a:ext>
            </a:extLst>
          </p:cNvPr>
          <p:cNvSpPr/>
          <p:nvPr/>
        </p:nvSpPr>
        <p:spPr>
          <a:xfrm>
            <a:off x="7362821" y="447671"/>
            <a:ext cx="361946" cy="361946"/>
          </a:xfrm>
          <a:custGeom>
            <a:avLst/>
            <a:gdLst>
              <a:gd name="f0" fmla="val w"/>
              <a:gd name="f1" fmla="val h"/>
              <a:gd name="f2" fmla="val 0"/>
              <a:gd name="f3" fmla="val 361950"/>
              <a:gd name="f4" fmla="val 180975"/>
              <a:gd name="f5" fmla="val 132864"/>
              <a:gd name="f6" fmla="val 6464"/>
              <a:gd name="f7" fmla="val 89633"/>
              <a:gd name="f8" fmla="val 24708"/>
              <a:gd name="f9" fmla="val 53006"/>
              <a:gd name="f10" fmla="val 229085"/>
              <a:gd name="f11" fmla="val 272316"/>
              <a:gd name="f12" fmla="val 308943"/>
              <a:gd name="f13" fmla="val 337241"/>
              <a:gd name="f14" fmla="val 355485"/>
              <a:gd name="f15" fmla="*/ f0 1 361950"/>
              <a:gd name="f16" fmla="*/ f1 1 361950"/>
              <a:gd name="f17" fmla="val f2"/>
              <a:gd name="f18" fmla="val f3"/>
              <a:gd name="f19" fmla="+- f18 0 f17"/>
              <a:gd name="f20" fmla="*/ f19 1 361950"/>
              <a:gd name="f21" fmla="*/ f17 1 f20"/>
              <a:gd name="f22" fmla="*/ f18 1 f20"/>
              <a:gd name="f23" fmla="*/ f21 f15 1"/>
              <a:gd name="f24" fmla="*/ f22 f15 1"/>
              <a:gd name="f25" fmla="*/ f22 f16 1"/>
              <a:gd name="f26" fmla="*/ f2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3" t="f26" r="f24" b="f25"/>
            <a:pathLst>
              <a:path w="361950" h="361950">
                <a:moveTo>
                  <a:pt x="f4" y="f2"/>
                </a:moveTo>
                <a:lnTo>
                  <a:pt x="f5" y="f6"/>
                </a:lnTo>
                <a:lnTo>
                  <a:pt x="f7" y="f8"/>
                </a:lnTo>
                <a:lnTo>
                  <a:pt x="f9" y="f9"/>
                </a:lnTo>
                <a:lnTo>
                  <a:pt x="f8" y="f7"/>
                </a:lnTo>
                <a:lnTo>
                  <a:pt x="f6" y="f5"/>
                </a:lnTo>
                <a:lnTo>
                  <a:pt x="f2" y="f4"/>
                </a:lnTo>
                <a:lnTo>
                  <a:pt x="f6" y="f10"/>
                </a:lnTo>
                <a:lnTo>
                  <a:pt x="f8" y="f11"/>
                </a:lnTo>
                <a:lnTo>
                  <a:pt x="f9" y="f12"/>
                </a:lnTo>
                <a:lnTo>
                  <a:pt x="f7" y="f13"/>
                </a:lnTo>
                <a:lnTo>
                  <a:pt x="f5" y="f14"/>
                </a:lnTo>
                <a:lnTo>
                  <a:pt x="f4" y="f3"/>
                </a:lnTo>
                <a:lnTo>
                  <a:pt x="f10" y="f14"/>
                </a:lnTo>
                <a:lnTo>
                  <a:pt x="f11" y="f13"/>
                </a:lnTo>
                <a:lnTo>
                  <a:pt x="f12" y="f12"/>
                </a:lnTo>
                <a:lnTo>
                  <a:pt x="f13" y="f11"/>
                </a:lnTo>
                <a:lnTo>
                  <a:pt x="f14" y="f10"/>
                </a:lnTo>
                <a:lnTo>
                  <a:pt x="f3" y="f4"/>
                </a:lnTo>
                <a:lnTo>
                  <a:pt x="f14" y="f5"/>
                </a:lnTo>
                <a:lnTo>
                  <a:pt x="f13" y="f7"/>
                </a:lnTo>
                <a:lnTo>
                  <a:pt x="f12" y="f9"/>
                </a:lnTo>
                <a:lnTo>
                  <a:pt x="f11" y="f8"/>
                </a:lnTo>
                <a:lnTo>
                  <a:pt x="f10" y="f6"/>
                </a:lnTo>
                <a:lnTo>
                  <a:pt x="f4" y="f2"/>
                </a:lnTo>
                <a:close/>
              </a:path>
            </a:pathLst>
          </a:custGeom>
          <a:solidFill>
            <a:srgbClr val="EBEBEB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65F1BEAF-D2BF-43A6-AA9A-F25DA003369A}"/>
              </a:ext>
            </a:extLst>
          </p:cNvPr>
          <p:cNvSpPr/>
          <p:nvPr/>
        </p:nvSpPr>
        <p:spPr>
          <a:xfrm>
            <a:off x="11010903" y="5610228"/>
            <a:ext cx="647696" cy="647696"/>
          </a:xfrm>
          <a:custGeom>
            <a:avLst/>
            <a:gdLst>
              <a:gd name="f0" fmla="val w"/>
              <a:gd name="f1" fmla="val h"/>
              <a:gd name="f2" fmla="val 0"/>
              <a:gd name="f3" fmla="val 647700"/>
              <a:gd name="f4" fmla="val 323850"/>
              <a:gd name="f5" fmla="val 276003"/>
              <a:gd name="f6" fmla="val 3511"/>
              <a:gd name="f7" fmla="val 230332"/>
              <a:gd name="f8" fmla="val 13711"/>
              <a:gd name="f9" fmla="val 187340"/>
              <a:gd name="f10" fmla="val 30099"/>
              <a:gd name="f11" fmla="val 147528"/>
              <a:gd name="f12" fmla="val 52175"/>
              <a:gd name="f13" fmla="val 111397"/>
              <a:gd name="f14" fmla="val 79436"/>
              <a:gd name="f15" fmla="val 79448"/>
              <a:gd name="f16" fmla="val 111381"/>
              <a:gd name="f17" fmla="val 52184"/>
              <a:gd name="f18" fmla="val 147511"/>
              <a:gd name="f19" fmla="val 30106"/>
              <a:gd name="f20" fmla="val 187324"/>
              <a:gd name="f21" fmla="val 13714"/>
              <a:gd name="f22" fmla="val 230319"/>
              <a:gd name="f23" fmla="val 3512"/>
              <a:gd name="f24" fmla="val 275994"/>
              <a:gd name="f25" fmla="val 371705"/>
              <a:gd name="f26" fmla="val 417380"/>
              <a:gd name="f27" fmla="val 460375"/>
              <a:gd name="f28" fmla="val 500188"/>
              <a:gd name="f29" fmla="val 536318"/>
              <a:gd name="f30" fmla="val 568263"/>
              <a:gd name="f31" fmla="val 595524"/>
              <a:gd name="f32" fmla="val 617600"/>
              <a:gd name="f33" fmla="val 633988"/>
              <a:gd name="f34" fmla="val 644188"/>
              <a:gd name="f35" fmla="val 371696"/>
              <a:gd name="f36" fmla="val 417367"/>
              <a:gd name="f37" fmla="val 460359"/>
              <a:gd name="f38" fmla="val 500171"/>
              <a:gd name="f39" fmla="val 536302"/>
              <a:gd name="f40" fmla="val 568251"/>
              <a:gd name="f41" fmla="val 595515"/>
              <a:gd name="f42" fmla="val 617593"/>
              <a:gd name="f43" fmla="val 633985"/>
              <a:gd name="f44" fmla="val 644187"/>
              <a:gd name="f45" fmla="*/ f0 1 647700"/>
              <a:gd name="f46" fmla="*/ f1 1 647700"/>
              <a:gd name="f47" fmla="val f2"/>
              <a:gd name="f48" fmla="val f3"/>
              <a:gd name="f49" fmla="+- f48 0 f47"/>
              <a:gd name="f50" fmla="*/ f49 1 647700"/>
              <a:gd name="f51" fmla="*/ f47 1 f50"/>
              <a:gd name="f52" fmla="*/ f48 1 f50"/>
              <a:gd name="f53" fmla="*/ f51 f45 1"/>
              <a:gd name="f54" fmla="*/ f52 f45 1"/>
              <a:gd name="f55" fmla="*/ f52 f46 1"/>
              <a:gd name="f56" fmla="*/ f51 f4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3" t="f56" r="f54" b="f55"/>
            <a:pathLst>
              <a:path w="647700" h="647700">
                <a:moveTo>
                  <a:pt x="f4" y="f2"/>
                </a:moveTo>
                <a:lnTo>
                  <a:pt x="f5" y="f6"/>
                </a:lnTo>
                <a:lnTo>
                  <a:pt x="f7" y="f8"/>
                </a:lnTo>
                <a:lnTo>
                  <a:pt x="f9" y="f10"/>
                </a:lnTo>
                <a:lnTo>
                  <a:pt x="f11" y="f12"/>
                </a:lnTo>
                <a:lnTo>
                  <a:pt x="f13" y="f14"/>
                </a:lnTo>
                <a:lnTo>
                  <a:pt x="f15" y="f16"/>
                </a:lnTo>
                <a:lnTo>
                  <a:pt x="f17" y="f18"/>
                </a:lnTo>
                <a:lnTo>
                  <a:pt x="f19" y="f20"/>
                </a:lnTo>
                <a:lnTo>
                  <a:pt x="f21" y="f22"/>
                </a:lnTo>
                <a:lnTo>
                  <a:pt x="f23" y="f24"/>
                </a:lnTo>
                <a:lnTo>
                  <a:pt x="f2" y="f4"/>
                </a:lnTo>
                <a:lnTo>
                  <a:pt x="f23" y="f25"/>
                </a:lnTo>
                <a:lnTo>
                  <a:pt x="f21" y="f26"/>
                </a:lnTo>
                <a:lnTo>
                  <a:pt x="f19" y="f27"/>
                </a:lnTo>
                <a:lnTo>
                  <a:pt x="f17" y="f28"/>
                </a:lnTo>
                <a:lnTo>
                  <a:pt x="f15" y="f29"/>
                </a:lnTo>
                <a:lnTo>
                  <a:pt x="f13" y="f30"/>
                </a:lnTo>
                <a:lnTo>
                  <a:pt x="f11" y="f31"/>
                </a:lnTo>
                <a:lnTo>
                  <a:pt x="f9" y="f32"/>
                </a:lnTo>
                <a:lnTo>
                  <a:pt x="f7" y="f33"/>
                </a:lnTo>
                <a:lnTo>
                  <a:pt x="f5" y="f34"/>
                </a:lnTo>
                <a:lnTo>
                  <a:pt x="f4" y="f3"/>
                </a:lnTo>
                <a:lnTo>
                  <a:pt x="f35" y="f34"/>
                </a:lnTo>
                <a:lnTo>
                  <a:pt x="f36" y="f33"/>
                </a:lnTo>
                <a:lnTo>
                  <a:pt x="f37" y="f32"/>
                </a:lnTo>
                <a:lnTo>
                  <a:pt x="f38" y="f31"/>
                </a:lnTo>
                <a:lnTo>
                  <a:pt x="f39" y="f30"/>
                </a:lnTo>
                <a:lnTo>
                  <a:pt x="f40" y="f29"/>
                </a:lnTo>
                <a:lnTo>
                  <a:pt x="f41" y="f28"/>
                </a:lnTo>
                <a:lnTo>
                  <a:pt x="f42" y="f27"/>
                </a:lnTo>
                <a:lnTo>
                  <a:pt x="f43" y="f26"/>
                </a:lnTo>
                <a:lnTo>
                  <a:pt x="f44" y="f25"/>
                </a:lnTo>
                <a:lnTo>
                  <a:pt x="f3" y="f4"/>
                </a:lnTo>
                <a:lnTo>
                  <a:pt x="f44" y="f24"/>
                </a:lnTo>
                <a:lnTo>
                  <a:pt x="f43" y="f22"/>
                </a:lnTo>
                <a:lnTo>
                  <a:pt x="f42" y="f20"/>
                </a:lnTo>
                <a:lnTo>
                  <a:pt x="f41" y="f18"/>
                </a:lnTo>
                <a:lnTo>
                  <a:pt x="f40" y="f16"/>
                </a:lnTo>
                <a:lnTo>
                  <a:pt x="f39" y="f14"/>
                </a:lnTo>
                <a:lnTo>
                  <a:pt x="f38" y="f12"/>
                </a:lnTo>
                <a:lnTo>
                  <a:pt x="f37" y="f10"/>
                </a:lnTo>
                <a:lnTo>
                  <a:pt x="f36" y="f8"/>
                </a:lnTo>
                <a:lnTo>
                  <a:pt x="f35" y="f6"/>
                </a:lnTo>
                <a:lnTo>
                  <a:pt x="f4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7" name="object 17">
            <a:extLst>
              <a:ext uri="{FF2B5EF4-FFF2-40B4-BE49-F238E27FC236}">
                <a16:creationId xmlns:a16="http://schemas.microsoft.com/office/drawing/2014/main" id="{4D34460C-F02F-DC82-86F7-18C37E4EF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7050" y="6134096"/>
            <a:ext cx="247646" cy="247646"/>
          </a:xfrm>
          <a:prstGeom prst="rect">
            <a:avLst/>
          </a:prstGeom>
          <a:noFill/>
          <a:ln cap="flat">
            <a:noFill/>
          </a:ln>
        </p:spPr>
      </p:pic>
      <p:grpSp>
        <p:nvGrpSpPr>
          <p:cNvPr id="18" name="object 18">
            <a:extLst>
              <a:ext uri="{FF2B5EF4-FFF2-40B4-BE49-F238E27FC236}">
                <a16:creationId xmlns:a16="http://schemas.microsoft.com/office/drawing/2014/main" id="{BEEE6841-C345-DC29-258E-E95816BA0C78}"/>
              </a:ext>
            </a:extLst>
          </p:cNvPr>
          <p:cNvGrpSpPr/>
          <p:nvPr/>
        </p:nvGrpSpPr>
        <p:grpSpPr>
          <a:xfrm>
            <a:off x="47621" y="3819521"/>
            <a:ext cx="4124328" cy="3009893"/>
            <a:chOff x="47621" y="3819521"/>
            <a:chExt cx="4124328" cy="3009893"/>
          </a:xfrm>
        </p:grpSpPr>
        <p:pic>
          <p:nvPicPr>
            <p:cNvPr id="19" name="object 19">
              <a:extLst>
                <a:ext uri="{FF2B5EF4-FFF2-40B4-BE49-F238E27FC236}">
                  <a16:creationId xmlns:a16="http://schemas.microsoft.com/office/drawing/2014/main" id="{C33A1942-3D26-0563-3E02-2A5AFB284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728" y="6410328"/>
              <a:ext cx="3705221" cy="295278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20" name="object 20">
              <a:extLst>
                <a:ext uri="{FF2B5EF4-FFF2-40B4-BE49-F238E27FC236}">
                  <a16:creationId xmlns:a16="http://schemas.microsoft.com/office/drawing/2014/main" id="{F5E571A2-AB9F-6BD2-6057-5A7D26325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621" y="3819521"/>
              <a:ext cx="1733546" cy="3009893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21" name="object 21">
            <a:extLst>
              <a:ext uri="{FF2B5EF4-FFF2-40B4-BE49-F238E27FC236}">
                <a16:creationId xmlns:a16="http://schemas.microsoft.com/office/drawing/2014/main" id="{3CDB19FA-948B-CAE1-F1AB-1A8BA6EABD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9777" y="445385"/>
            <a:ext cx="2357122" cy="75819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3331" rIns="0" bIns="0" anchor="t" anchorCtr="0" compatLnSpc="1">
            <a:spAutoFit/>
          </a:bodyPr>
          <a:lstStyle/>
          <a:p>
            <a:pPr marL="12701" lvl="0">
              <a:spcBef>
                <a:spcPts val="105"/>
              </a:spcBef>
            </a:pPr>
            <a:r>
              <a:rPr lang="en-US" spc="25"/>
              <a:t>A</a:t>
            </a:r>
            <a:r>
              <a:rPr lang="en-US" spc="-5"/>
              <a:t>G</a:t>
            </a:r>
            <a:r>
              <a:rPr lang="en-US" spc="-35"/>
              <a:t>E</a:t>
            </a:r>
            <a:r>
              <a:rPr lang="en-US" spc="15"/>
              <a:t>N</a:t>
            </a:r>
            <a:r>
              <a:rPr lang="en-US"/>
              <a:t>DA</a:t>
            </a: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6D12F147-659B-F38F-0A91-5A51BD72D1C4}"/>
              </a:ext>
            </a:extLst>
          </p:cNvPr>
          <p:cNvSpPr txBox="1">
            <a:spLocks noGrp="1"/>
          </p:cNvSpPr>
          <p:nvPr/>
        </p:nvSpPr>
        <p:spPr>
          <a:xfrm>
            <a:off x="11353419" y="6473339"/>
            <a:ext cx="151132" cy="191767"/>
          </a:xfrm>
          <a:prstGeom prst="rect">
            <a:avLst/>
          </a:prstGeom>
          <a:noFill/>
          <a:ln/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l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419C33-E055-43E9-AC3D-B8DBB854BBA4}" type="slidenum">
              <a:rPr kumimoji="0" lang="en-US" sz="1100" b="0" i="0" u="none" strike="noStrike" kern="1200" cap="none" spc="10" normalizeH="0" baseline="0" noProof="0" smtClean="0">
                <a:ln>
                  <a:noFill/>
                </a:ln>
                <a:solidFill>
                  <a:srgbClr val="2D936B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38103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10" normalizeH="0" baseline="0" noProof="0">
              <a:ln>
                <a:noFill/>
              </a:ln>
              <a:solidFill>
                <a:srgbClr val="2D936B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663D0E-F27C-3300-2B64-01D0B6DE78F7}"/>
              </a:ext>
            </a:extLst>
          </p:cNvPr>
          <p:cNvSpPr txBox="1"/>
          <p:nvPr/>
        </p:nvSpPr>
        <p:spPr>
          <a:xfrm>
            <a:off x="2509808" y="1041529"/>
            <a:ext cx="5029200" cy="440120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0" i="0" u="none" strike="noStrike" kern="1200" cap="none" spc="0" baseline="0">
              <a:solidFill>
                <a:srgbClr val="0D0D0D"/>
              </a:solidFill>
              <a:uFillTx/>
              <a:latin typeface="Times New Roman" pitchFamily="18"/>
              <a:cs typeface="Times New Roman" pitchFamily="18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D0D0D"/>
                </a:solidFill>
                <a:uFillTx/>
                <a:latin typeface="Times New Roman" pitchFamily="18"/>
                <a:cs typeface="Times New Roman" pitchFamily="18"/>
              </a:rPr>
              <a:t>Problem Statement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D0D0D"/>
                </a:solidFill>
                <a:uFillTx/>
                <a:latin typeface="Times New Roman" pitchFamily="18"/>
                <a:cs typeface="Times New Roman" pitchFamily="18"/>
              </a:rPr>
              <a:t>Project Overview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D0D0D"/>
                </a:solidFill>
                <a:uFillTx/>
                <a:latin typeface="Times New Roman" pitchFamily="18"/>
                <a:cs typeface="Times New Roman" pitchFamily="18"/>
              </a:rPr>
              <a:t>End Users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D0D0D"/>
                </a:solidFill>
                <a:uFillTx/>
                <a:latin typeface="Times New Roman" pitchFamily="18"/>
                <a:cs typeface="Times New Roman" pitchFamily="18"/>
              </a:rPr>
              <a:t>Our Solution and Proposition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D0D0D"/>
                </a:solidFill>
                <a:uFillTx/>
                <a:latin typeface="Times New Roman" pitchFamily="18"/>
                <a:cs typeface="Times New Roman" pitchFamily="18"/>
              </a:rPr>
              <a:t>Dataset Description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D0D0D"/>
                </a:solidFill>
                <a:uFillTx/>
                <a:latin typeface="Times New Roman" pitchFamily="18"/>
                <a:cs typeface="Times New Roman" pitchFamily="18"/>
              </a:rPr>
              <a:t>Modelling Approach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D0D0D"/>
                </a:solidFill>
                <a:uFillTx/>
                <a:latin typeface="Times New Roman" pitchFamily="18"/>
                <a:cs typeface="Times New Roman" pitchFamily="18"/>
              </a:rPr>
              <a:t>Results and Discussion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D0D0D"/>
                </a:solidFill>
                <a:uFillTx/>
                <a:latin typeface="Times New Roman" pitchFamily="18"/>
                <a:cs typeface="Times New Roman" pitchFamily="18"/>
              </a:rPr>
              <a:t>Conclusion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2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1A50B8E2-FD9D-2743-D58F-E6BAA7900A6E}"/>
              </a:ext>
            </a:extLst>
          </p:cNvPr>
          <p:cNvGrpSpPr/>
          <p:nvPr/>
        </p:nvGrpSpPr>
        <p:grpSpPr>
          <a:xfrm>
            <a:off x="7991471" y="2933696"/>
            <a:ext cx="2762246" cy="3257550"/>
            <a:chOff x="7991471" y="2933696"/>
            <a:chExt cx="2762246" cy="3257550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F6B413BC-6F6C-C3AB-FFE3-3C2A8AABBAFF}"/>
                </a:ext>
              </a:extLst>
            </p:cNvPr>
            <p:cNvSpPr/>
            <p:nvPr/>
          </p:nvSpPr>
          <p:spPr>
            <a:xfrm>
              <a:off x="9353553" y="5362571"/>
              <a:ext cx="457200" cy="4572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57200"/>
                <a:gd name="f4" fmla="*/ f0 1 457200"/>
                <a:gd name="f5" fmla="*/ f1 1 457200"/>
                <a:gd name="f6" fmla="val f2"/>
                <a:gd name="f7" fmla="val f3"/>
                <a:gd name="f8" fmla="+- f7 0 f6"/>
                <a:gd name="f9" fmla="*/ f8 1 4572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457200" h="457200">
                  <a:moveTo>
                    <a:pt x="f3" y="f2"/>
                  </a:moveTo>
                  <a:lnTo>
                    <a:pt x="f2" y="f2"/>
                  </a:lnTo>
                  <a:lnTo>
                    <a:pt x="f2" y="f3"/>
                  </a:lnTo>
                  <a:lnTo>
                    <a:pt x="f3" y="f3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42AF51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F2B51709-5077-CD58-7701-A73E6149D142}"/>
                </a:ext>
              </a:extLst>
            </p:cNvPr>
            <p:cNvSpPr/>
            <p:nvPr/>
          </p:nvSpPr>
          <p:spPr>
            <a:xfrm>
              <a:off x="9353553" y="5895978"/>
              <a:ext cx="180978" cy="18097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80975"/>
                <a:gd name="f4" fmla="*/ f0 1 180975"/>
                <a:gd name="f5" fmla="*/ f1 1 180975"/>
                <a:gd name="f6" fmla="val f2"/>
                <a:gd name="f7" fmla="val f3"/>
                <a:gd name="f8" fmla="+- f7 0 f6"/>
                <a:gd name="f9" fmla="*/ f8 1 180975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180975" h="180975">
                  <a:moveTo>
                    <a:pt x="f3" y="f2"/>
                  </a:moveTo>
                  <a:lnTo>
                    <a:pt x="f2" y="f2"/>
                  </a:lnTo>
                  <a:lnTo>
                    <a:pt x="f2" y="f3"/>
                  </a:lnTo>
                  <a:lnTo>
                    <a:pt x="f3" y="f3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2D936B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3C9F735B-50F4-8D13-0942-4F617D22D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91471" y="2933696"/>
              <a:ext cx="2762246" cy="3257550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06FE62AE-04DC-6F56-2F66-A8AB3CF8C6F4}"/>
              </a:ext>
            </a:extLst>
          </p:cNvPr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32B5A531-5DCE-3806-180F-AC789EC888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4069" y="575057"/>
            <a:ext cx="5636891" cy="67818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6514" rIns="0" bIns="0" anchor="t" anchorCtr="0" compatLnSpc="1">
            <a:spAutoFit/>
          </a:bodyPr>
          <a:lstStyle/>
          <a:p>
            <a:pPr marL="12701" lvl="0">
              <a:spcBef>
                <a:spcPts val="130"/>
              </a:spcBef>
              <a:tabLst>
                <a:tab pos="2727956" algn="l"/>
              </a:tabLst>
            </a:pPr>
            <a:r>
              <a:rPr lang="en-US" sz="4250" spc="-20"/>
              <a:t>P</a:t>
            </a:r>
            <a:r>
              <a:rPr lang="en-US" sz="4250" spc="15"/>
              <a:t>ROB</a:t>
            </a:r>
            <a:r>
              <a:rPr lang="en-US" sz="4250" spc="55"/>
              <a:t>L</a:t>
            </a:r>
            <a:r>
              <a:rPr lang="en-US" sz="4250" spc="-20"/>
              <a:t>E</a:t>
            </a:r>
            <a:r>
              <a:rPr lang="en-US" sz="4250" spc="20"/>
              <a:t>M</a:t>
            </a:r>
            <a:r>
              <a:rPr lang="en-US" sz="4250"/>
              <a:t>	</a:t>
            </a:r>
            <a:r>
              <a:rPr lang="en-US" sz="4250" spc="10"/>
              <a:t>S</a:t>
            </a:r>
            <a:r>
              <a:rPr lang="en-US" sz="4250" spc="-370"/>
              <a:t>T</a:t>
            </a:r>
            <a:r>
              <a:rPr lang="en-US" sz="4250" spc="-375"/>
              <a:t>A</a:t>
            </a:r>
            <a:r>
              <a:rPr lang="en-US" sz="4250" spc="15"/>
              <a:t>T</a:t>
            </a:r>
            <a:r>
              <a:rPr lang="en-US" sz="4250" spc="-10"/>
              <a:t>E</a:t>
            </a:r>
            <a:r>
              <a:rPr lang="en-US" sz="4250" spc="-20"/>
              <a:t>ME</a:t>
            </a:r>
            <a:r>
              <a:rPr lang="en-US" sz="4250" spc="10"/>
              <a:t>NT</a:t>
            </a:r>
            <a:endParaRPr lang="en-US" sz="4250"/>
          </a:p>
        </p:txBody>
      </p:sp>
      <p:pic>
        <p:nvPicPr>
          <p:cNvPr id="8" name="object 8">
            <a:extLst>
              <a:ext uri="{FF2B5EF4-FFF2-40B4-BE49-F238E27FC236}">
                <a16:creationId xmlns:a16="http://schemas.microsoft.com/office/drawing/2014/main" id="{103A978F-6489-42EB-845E-9A680E2C9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1" y="6467478"/>
            <a:ext cx="2143125" cy="20002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object 10">
            <a:extLst>
              <a:ext uri="{FF2B5EF4-FFF2-40B4-BE49-F238E27FC236}">
                <a16:creationId xmlns:a16="http://schemas.microsoft.com/office/drawing/2014/main" id="{24C0A549-251A-793D-530F-EC22C51F99EE}"/>
              </a:ext>
            </a:extLst>
          </p:cNvPr>
          <p:cNvSpPr txBox="1">
            <a:spLocks noGrp="1"/>
          </p:cNvSpPr>
          <p:nvPr/>
        </p:nvSpPr>
        <p:spPr>
          <a:xfrm>
            <a:off x="11353419" y="6473339"/>
            <a:ext cx="151132" cy="191767"/>
          </a:xfrm>
          <a:prstGeom prst="rect">
            <a:avLst/>
          </a:prstGeom>
          <a:noFill/>
          <a:ln/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l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32B560-4AAD-4A1B-92A2-B833CF5B2115}" type="slidenum">
              <a:rPr kumimoji="0" lang="en-US" sz="1100" b="0" i="0" u="none" strike="noStrike" kern="1200" cap="none" spc="10" normalizeH="0" baseline="0" noProof="0" smtClean="0">
                <a:ln>
                  <a:noFill/>
                </a:ln>
                <a:solidFill>
                  <a:srgbClr val="2D936B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38103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100" b="0" i="0" u="none" strike="noStrike" kern="1200" cap="none" spc="10" normalizeH="0" baseline="0" noProof="0">
              <a:ln>
                <a:noFill/>
              </a:ln>
              <a:solidFill>
                <a:srgbClr val="2D936B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F5A7CFEF-6991-09D2-8AF1-862B24519B78}"/>
              </a:ext>
            </a:extLst>
          </p:cNvPr>
          <p:cNvSpPr txBox="1"/>
          <p:nvPr/>
        </p:nvSpPr>
        <p:spPr>
          <a:xfrm>
            <a:off x="1908645" y="1638476"/>
            <a:ext cx="6082835" cy="48936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Our organization struggles to effectively track and analyze employee attendance patterns, leading to: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1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Inefficient management of absenteeism and tardiness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Lack of insight into attendance trends and potential underlying causes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Inability to identify employees who may need support or intervention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Difficulty in making data-driven decisions to improve attendance and overall workforce productivity</a:t>
            </a:r>
          </a:p>
        </p:txBody>
      </p:sp>
    </p:spTree>
  </p:cSld>
  <p:clrMapOvr>
    <a:masterClrMapping/>
  </p:clrMapOvr>
  <p:transition spd="slow">
    <p:split orient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E8558E11-F788-5260-8FA2-D58EC634AF61}"/>
              </a:ext>
            </a:extLst>
          </p:cNvPr>
          <p:cNvGrpSpPr/>
          <p:nvPr/>
        </p:nvGrpSpPr>
        <p:grpSpPr>
          <a:xfrm>
            <a:off x="8658225" y="2647946"/>
            <a:ext cx="3533771" cy="3810003"/>
            <a:chOff x="8658225" y="2647946"/>
            <a:chExt cx="3533771" cy="3810003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85F3DF7C-48B9-F614-F971-98B21E7CD834}"/>
                </a:ext>
              </a:extLst>
            </p:cNvPr>
            <p:cNvSpPr/>
            <p:nvPr/>
          </p:nvSpPr>
          <p:spPr>
            <a:xfrm>
              <a:off x="9353553" y="5362571"/>
              <a:ext cx="457200" cy="4572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57200"/>
                <a:gd name="f4" fmla="*/ f0 1 457200"/>
                <a:gd name="f5" fmla="*/ f1 1 457200"/>
                <a:gd name="f6" fmla="val f2"/>
                <a:gd name="f7" fmla="val f3"/>
                <a:gd name="f8" fmla="+- f7 0 f6"/>
                <a:gd name="f9" fmla="*/ f8 1 4572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457200" h="457200">
                  <a:moveTo>
                    <a:pt x="f3" y="f2"/>
                  </a:moveTo>
                  <a:lnTo>
                    <a:pt x="f2" y="f2"/>
                  </a:lnTo>
                  <a:lnTo>
                    <a:pt x="f2" y="f3"/>
                  </a:lnTo>
                  <a:lnTo>
                    <a:pt x="f3" y="f3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42AF51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46BD0386-3D9E-A84C-0704-5C454619168B}"/>
                </a:ext>
              </a:extLst>
            </p:cNvPr>
            <p:cNvSpPr/>
            <p:nvPr/>
          </p:nvSpPr>
          <p:spPr>
            <a:xfrm>
              <a:off x="9353553" y="5895978"/>
              <a:ext cx="180978" cy="18097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80975"/>
                <a:gd name="f4" fmla="*/ f0 1 180975"/>
                <a:gd name="f5" fmla="*/ f1 1 180975"/>
                <a:gd name="f6" fmla="val f2"/>
                <a:gd name="f7" fmla="val f3"/>
                <a:gd name="f8" fmla="+- f7 0 f6"/>
                <a:gd name="f9" fmla="*/ f8 1 180975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180975" h="180975">
                  <a:moveTo>
                    <a:pt x="f3" y="f2"/>
                  </a:moveTo>
                  <a:lnTo>
                    <a:pt x="f2" y="f2"/>
                  </a:lnTo>
                  <a:lnTo>
                    <a:pt x="f2" y="f3"/>
                  </a:lnTo>
                  <a:lnTo>
                    <a:pt x="f3" y="f3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2D936B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12B6DAFE-D5D4-0AF7-72DD-6ABD4499F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58225" y="2647946"/>
              <a:ext cx="3533771" cy="3810003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CA08B46C-C627-DFF7-BA03-D41F2E6E3A2E}"/>
              </a:ext>
            </a:extLst>
          </p:cNvPr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DE778A0C-2A68-3484-5E3B-5EFB695333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9777" y="829625"/>
            <a:ext cx="5263515" cy="67818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6514" rIns="0" bIns="0" anchor="t" anchorCtr="0" compatLnSpc="1">
            <a:spAutoFit/>
          </a:bodyPr>
          <a:lstStyle/>
          <a:p>
            <a:pPr marL="12701" lvl="0">
              <a:spcBef>
                <a:spcPts val="130"/>
              </a:spcBef>
              <a:tabLst>
                <a:tab pos="2642872" algn="l"/>
              </a:tabLst>
            </a:pPr>
            <a:r>
              <a:rPr lang="en-US" sz="4250" spc="5"/>
              <a:t>PROJECT	</a:t>
            </a:r>
            <a:r>
              <a:rPr lang="en-US" sz="4250" spc="-20"/>
              <a:t>OVERVIEW</a:t>
            </a:r>
            <a:endParaRPr lang="en-US" sz="4250"/>
          </a:p>
        </p:txBody>
      </p:sp>
      <p:pic>
        <p:nvPicPr>
          <p:cNvPr id="8" name="object 8">
            <a:extLst>
              <a:ext uri="{FF2B5EF4-FFF2-40B4-BE49-F238E27FC236}">
                <a16:creationId xmlns:a16="http://schemas.microsoft.com/office/drawing/2014/main" id="{1F928E86-704E-A4B6-14A3-0994E9756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1" y="6467478"/>
            <a:ext cx="2143125" cy="20002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object 10">
            <a:extLst>
              <a:ext uri="{FF2B5EF4-FFF2-40B4-BE49-F238E27FC236}">
                <a16:creationId xmlns:a16="http://schemas.microsoft.com/office/drawing/2014/main" id="{0B1BDF35-72F4-2DF8-D934-7131F0ECD23F}"/>
              </a:ext>
            </a:extLst>
          </p:cNvPr>
          <p:cNvSpPr txBox="1">
            <a:spLocks noGrp="1"/>
          </p:cNvSpPr>
          <p:nvPr/>
        </p:nvSpPr>
        <p:spPr>
          <a:xfrm>
            <a:off x="11353419" y="6473339"/>
            <a:ext cx="151132" cy="191767"/>
          </a:xfrm>
          <a:prstGeom prst="rect">
            <a:avLst/>
          </a:prstGeom>
          <a:noFill/>
          <a:ln/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l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A1E0E9-6ABE-4555-8C0C-5A448EEAED50}" type="slidenum">
              <a:rPr kumimoji="0" lang="en-US" sz="1100" b="0" i="0" u="none" strike="noStrike" kern="1200" cap="none" spc="10" normalizeH="0" baseline="0" noProof="0" smtClean="0">
                <a:ln>
                  <a:noFill/>
                </a:ln>
                <a:solidFill>
                  <a:srgbClr val="2D936B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38103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100" b="0" i="0" u="none" strike="noStrike" kern="1200" cap="none" spc="10" normalizeH="0" baseline="0" noProof="0">
              <a:ln>
                <a:noFill/>
              </a:ln>
              <a:solidFill>
                <a:srgbClr val="2D936B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D144981E-EC4A-5958-93B6-03C96A59AAF3}"/>
              </a:ext>
            </a:extLst>
          </p:cNvPr>
          <p:cNvSpPr txBox="1"/>
          <p:nvPr/>
        </p:nvSpPr>
        <p:spPr>
          <a:xfrm>
            <a:off x="990596" y="2133596"/>
            <a:ext cx="8647535" cy="8309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D0D0D"/>
                </a:solidFill>
                <a:uFillTx/>
                <a:latin typeface="Times New Roman" pitchFamily="18"/>
                <a:cs typeface="Times New Roman" pitchFamily="18"/>
              </a:rPr>
              <a:t>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2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5A3DFDBC-BB8C-2415-5844-22DAA85489FD}"/>
              </a:ext>
            </a:extLst>
          </p:cNvPr>
          <p:cNvSpPr txBox="1"/>
          <p:nvPr/>
        </p:nvSpPr>
        <p:spPr>
          <a:xfrm>
            <a:off x="1747839" y="1402131"/>
            <a:ext cx="8256145" cy="526297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Design and develop an interactive visualization tool to track and analyze employee attendance patterns, providing insights to improve attendance management, employee engagement, and overall workforce productivity.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  Collect and integrate attendance data from existing HR systems.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Design and develop a user-friendly visualization dashboard.</a:t>
            </a:r>
            <a:endParaRPr lang="en-IN" sz="24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Implement interactive features for exploring attendance trends.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Conduct analysis to identify patterns, anomalies, and correlations.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Develop recommendations for improving attendance and productivity.</a:t>
            </a: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295A5AD-49AB-0326-94E8-4A6BE02D4724}"/>
              </a:ext>
            </a:extLst>
          </p:cNvPr>
          <p:cNvSpPr/>
          <p:nvPr/>
        </p:nvSpPr>
        <p:spPr>
          <a:xfrm>
            <a:off x="9353553" y="5362571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2A1F6969-05A4-C950-FBCD-710A26FC0F3A}"/>
              </a:ext>
            </a:extLst>
          </p:cNvPr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459E4853-70BB-A0DD-8C9B-F305A14C7CEE}"/>
              </a:ext>
            </a:extLst>
          </p:cNvPr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9970BE1-39A6-6B23-4779-46469F9CEB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9451" y="891796"/>
            <a:ext cx="5014597" cy="5181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6514" rIns="0" bIns="0" anchor="t" anchorCtr="0" compatLnSpc="1">
            <a:spAutoFit/>
          </a:bodyPr>
          <a:lstStyle/>
          <a:p>
            <a:pPr marL="12701" lvl="0">
              <a:spcBef>
                <a:spcPts val="130"/>
              </a:spcBef>
            </a:pPr>
            <a:r>
              <a:rPr lang="en-US" sz="3200" spc="25"/>
              <a:t>W</a:t>
            </a:r>
            <a:r>
              <a:rPr lang="en-US" sz="3200" spc="-20"/>
              <a:t>H</a:t>
            </a:r>
            <a:r>
              <a:rPr lang="en-US" sz="3200" spc="20"/>
              <a:t>O</a:t>
            </a:r>
            <a:r>
              <a:rPr lang="en-US" sz="3200" spc="-235"/>
              <a:t> </a:t>
            </a:r>
            <a:r>
              <a:rPr lang="en-US" sz="3200" spc="-10"/>
              <a:t>AR</a:t>
            </a:r>
            <a:r>
              <a:rPr lang="en-US" sz="3200" spc="15"/>
              <a:t>E</a:t>
            </a:r>
            <a:r>
              <a:rPr lang="en-US" sz="3200" spc="-35"/>
              <a:t> </a:t>
            </a:r>
            <a:r>
              <a:rPr lang="en-US" sz="3200" spc="-10"/>
              <a:t>T</a:t>
            </a:r>
            <a:r>
              <a:rPr lang="en-US" sz="3200" spc="-15"/>
              <a:t>H</a:t>
            </a:r>
            <a:r>
              <a:rPr lang="en-US" sz="3200" spc="15"/>
              <a:t>E</a:t>
            </a:r>
            <a:r>
              <a:rPr lang="en-US" sz="3200" spc="-35"/>
              <a:t> </a:t>
            </a:r>
            <a:r>
              <a:rPr lang="en-US" sz="3200" spc="-20"/>
              <a:t>E</a:t>
            </a:r>
            <a:r>
              <a:rPr lang="en-US" sz="3200" spc="30"/>
              <a:t>N</a:t>
            </a:r>
            <a:r>
              <a:rPr lang="en-US" sz="3200" spc="15"/>
              <a:t>D</a:t>
            </a:r>
            <a:r>
              <a:rPr lang="en-US" sz="3200" spc="-45"/>
              <a:t> </a:t>
            </a:r>
            <a:r>
              <a:rPr lang="en-US" sz="3200"/>
              <a:t>U</a:t>
            </a:r>
            <a:r>
              <a:rPr lang="en-US" sz="3200" spc="10"/>
              <a:t>S</a:t>
            </a:r>
            <a:r>
              <a:rPr lang="en-US" sz="3200" spc="-25"/>
              <a:t>E</a:t>
            </a:r>
            <a:r>
              <a:rPr lang="en-US" sz="3200" spc="-10"/>
              <a:t>R</a:t>
            </a:r>
            <a:r>
              <a:rPr lang="en-US" sz="3200" spc="5"/>
              <a:t>S?</a:t>
            </a:r>
            <a:endParaRPr lang="en-US" sz="3200"/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10179702-C71F-E8A2-3761-79B48A224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3" y="6172200"/>
            <a:ext cx="2181228" cy="48577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object 8">
            <a:extLst>
              <a:ext uri="{FF2B5EF4-FFF2-40B4-BE49-F238E27FC236}">
                <a16:creationId xmlns:a16="http://schemas.microsoft.com/office/drawing/2014/main" id="{91CAA0E7-A252-8D0F-5997-29C64BE5E6E7}"/>
              </a:ext>
            </a:extLst>
          </p:cNvPr>
          <p:cNvSpPr txBox="1">
            <a:spLocks noGrp="1"/>
          </p:cNvSpPr>
          <p:nvPr/>
        </p:nvSpPr>
        <p:spPr>
          <a:xfrm>
            <a:off x="11353419" y="6473339"/>
            <a:ext cx="151132" cy="191767"/>
          </a:xfrm>
          <a:prstGeom prst="rect">
            <a:avLst/>
          </a:prstGeom>
          <a:noFill/>
          <a:ln/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l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FE377E-7525-44FD-8EA0-44A8D630AACF}" type="slidenum">
              <a:rPr kumimoji="0" lang="en-US" sz="1100" b="0" i="0" u="none" strike="noStrike" kern="1200" cap="none" spc="10" normalizeH="0" baseline="0" noProof="0" smtClean="0">
                <a:ln>
                  <a:noFill/>
                </a:ln>
                <a:solidFill>
                  <a:srgbClr val="2D936B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38103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100" b="0" i="0" u="none" strike="noStrike" kern="1200" cap="none" spc="10" normalizeH="0" baseline="0" noProof="0">
              <a:ln>
                <a:noFill/>
              </a:ln>
              <a:solidFill>
                <a:srgbClr val="2D936B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5CC8D70F-0D87-F11F-26CD-69422A13B09B}"/>
              </a:ext>
            </a:extLst>
          </p:cNvPr>
          <p:cNvSpPr txBox="1"/>
          <p:nvPr/>
        </p:nvSpPr>
        <p:spPr>
          <a:xfrm>
            <a:off x="1565589" y="1438698"/>
            <a:ext cx="8481343" cy="48936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HR Managers: 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To identify attendance patterns, manage absenteeism, and develop strategies to improve employee engagement.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Team Managers: 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To monitor team attendance, identify trends, and address potential issues affecting team productivity.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Department Heads: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To oversee attendance trends across departments, make informed decisions, and optimize workforce planning.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Business Analysts: 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To analyze attendance data, identify correlations, and provide insights for business improvement.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Employees: 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To view their own attendance records, understand company policies, and manage their own attendance.</a:t>
            </a: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00FC3907-F2A0-760D-DBAA-4EDE39D54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6371"/>
            <a:ext cx="2695578" cy="324802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object 3">
            <a:extLst>
              <a:ext uri="{FF2B5EF4-FFF2-40B4-BE49-F238E27FC236}">
                <a16:creationId xmlns:a16="http://schemas.microsoft.com/office/drawing/2014/main" id="{2755507E-746B-0A90-5F7A-34FC92AFA778}"/>
              </a:ext>
            </a:extLst>
          </p:cNvPr>
          <p:cNvSpPr/>
          <p:nvPr/>
        </p:nvSpPr>
        <p:spPr>
          <a:xfrm>
            <a:off x="9353553" y="5362571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CF78FB31-A90B-D47D-7FA8-9241A645CE6F}"/>
              </a:ext>
            </a:extLst>
          </p:cNvPr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A97D1D98-52BB-FF2A-5037-38A20D860795}"/>
              </a:ext>
            </a:extLst>
          </p:cNvPr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EA05434F-0694-84A4-9DE5-CE61E78F09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8168" y="857880"/>
            <a:ext cx="9763121" cy="57531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3331" rIns="0" bIns="0" anchor="t" anchorCtr="0" compatLnSpc="1">
            <a:spAutoFit/>
          </a:bodyPr>
          <a:lstStyle/>
          <a:p>
            <a:pPr marL="12701" lvl="0">
              <a:spcBef>
                <a:spcPts val="105"/>
              </a:spcBef>
            </a:pPr>
            <a:r>
              <a:rPr lang="en-US" sz="3600" spc="10"/>
              <a:t>O</a:t>
            </a:r>
            <a:r>
              <a:rPr lang="en-US" sz="3600" spc="25"/>
              <a:t>U</a:t>
            </a:r>
            <a:r>
              <a:rPr lang="en-US" sz="3600"/>
              <a:t>R</a:t>
            </a:r>
            <a:r>
              <a:rPr lang="en-US" sz="3600" spc="5"/>
              <a:t> </a:t>
            </a:r>
            <a:r>
              <a:rPr lang="en-US" sz="3600" spc="25"/>
              <a:t>S</a:t>
            </a:r>
            <a:r>
              <a:rPr lang="en-US" sz="3600" spc="10"/>
              <a:t>O</a:t>
            </a:r>
            <a:r>
              <a:rPr lang="en-US" sz="3600" spc="25"/>
              <a:t>LU</a:t>
            </a:r>
            <a:r>
              <a:rPr lang="en-US" sz="3600" spc="-35"/>
              <a:t>T</a:t>
            </a:r>
            <a:r>
              <a:rPr lang="en-US" sz="3600" spc="-30"/>
              <a:t>I</a:t>
            </a:r>
            <a:r>
              <a:rPr lang="en-US" sz="3600" spc="10"/>
              <a:t>O</a:t>
            </a:r>
            <a:r>
              <a:rPr lang="en-US" sz="3600"/>
              <a:t>N</a:t>
            </a:r>
            <a:r>
              <a:rPr lang="en-US" sz="3600" spc="-345"/>
              <a:t> </a:t>
            </a:r>
            <a:r>
              <a:rPr lang="en-US" sz="3600" spc="-35"/>
              <a:t>A</a:t>
            </a:r>
            <a:r>
              <a:rPr lang="en-US" sz="3600" spc="-5"/>
              <a:t>N</a:t>
            </a:r>
            <a:r>
              <a:rPr lang="en-US" sz="3600"/>
              <a:t>D</a:t>
            </a:r>
            <a:r>
              <a:rPr lang="en-US" sz="3600" spc="35"/>
              <a:t> </a:t>
            </a:r>
            <a:r>
              <a:rPr lang="en-US" sz="3600" spc="-30"/>
              <a:t>I</a:t>
            </a:r>
            <a:r>
              <a:rPr lang="en-US" sz="3600" spc="-35"/>
              <a:t>T</a:t>
            </a:r>
            <a:r>
              <a:rPr lang="en-US" sz="3600"/>
              <a:t>S</a:t>
            </a:r>
            <a:r>
              <a:rPr lang="en-US" sz="3600" spc="60"/>
              <a:t> </a:t>
            </a:r>
            <a:r>
              <a:rPr lang="en-US" sz="3600" spc="-295"/>
              <a:t>V</a:t>
            </a:r>
            <a:r>
              <a:rPr lang="en-US" sz="3600" spc="-35"/>
              <a:t>A</a:t>
            </a:r>
            <a:r>
              <a:rPr lang="en-US" sz="3600" spc="25"/>
              <a:t>LU</a:t>
            </a:r>
            <a:r>
              <a:rPr lang="en-US" sz="3600"/>
              <a:t>E</a:t>
            </a:r>
            <a:r>
              <a:rPr lang="en-US" sz="3600" spc="-65"/>
              <a:t> </a:t>
            </a:r>
            <a:r>
              <a:rPr lang="en-US" sz="3600" spc="-15"/>
              <a:t>P</a:t>
            </a:r>
            <a:r>
              <a:rPr lang="en-US" sz="3600" spc="-30"/>
              <a:t>R</a:t>
            </a:r>
            <a:r>
              <a:rPr lang="en-US" sz="3600" spc="10"/>
              <a:t>O</a:t>
            </a:r>
            <a:r>
              <a:rPr lang="en-US" sz="3600" spc="-15"/>
              <a:t>P</a:t>
            </a:r>
            <a:r>
              <a:rPr lang="en-US" sz="3600" spc="10"/>
              <a:t>O</a:t>
            </a:r>
            <a:r>
              <a:rPr lang="en-US" sz="3600" spc="25"/>
              <a:t>S</a:t>
            </a:r>
            <a:r>
              <a:rPr lang="en-US" sz="3600" spc="-30"/>
              <a:t>I</a:t>
            </a:r>
            <a:r>
              <a:rPr lang="en-US" sz="3600" spc="-35"/>
              <a:t>T</a:t>
            </a:r>
            <a:r>
              <a:rPr lang="en-US" sz="3600" spc="-30"/>
              <a:t>I</a:t>
            </a:r>
            <a:r>
              <a:rPr lang="en-US" sz="3600" spc="10"/>
              <a:t>O</a:t>
            </a:r>
            <a:r>
              <a:rPr lang="en-US" sz="3600"/>
              <a:t>N</a:t>
            </a:r>
          </a:p>
        </p:txBody>
      </p:sp>
      <p:pic>
        <p:nvPicPr>
          <p:cNvPr id="7" name="object 7">
            <a:extLst>
              <a:ext uri="{FF2B5EF4-FFF2-40B4-BE49-F238E27FC236}">
                <a16:creationId xmlns:a16="http://schemas.microsoft.com/office/drawing/2014/main" id="{F297DB28-30FB-5443-EFD8-27F7FAB46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1" y="6467478"/>
            <a:ext cx="2143125" cy="20002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object 9">
            <a:extLst>
              <a:ext uri="{FF2B5EF4-FFF2-40B4-BE49-F238E27FC236}">
                <a16:creationId xmlns:a16="http://schemas.microsoft.com/office/drawing/2014/main" id="{F2FA8C18-8431-9EE2-F235-6464E6ADEC4C}"/>
              </a:ext>
            </a:extLst>
          </p:cNvPr>
          <p:cNvSpPr txBox="1">
            <a:spLocks noGrp="1"/>
          </p:cNvSpPr>
          <p:nvPr/>
        </p:nvSpPr>
        <p:spPr>
          <a:xfrm>
            <a:off x="11353419" y="6473339"/>
            <a:ext cx="151132" cy="191767"/>
          </a:xfrm>
          <a:prstGeom prst="rect">
            <a:avLst/>
          </a:prstGeom>
          <a:noFill/>
          <a:ln/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l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31BD83-DEAC-41DB-80ED-ED1FD9FE17D3}" type="slidenum">
              <a:rPr kumimoji="0" lang="en-US" sz="1100" b="0" i="0" u="none" strike="noStrike" kern="1200" cap="none" spc="10" normalizeH="0" baseline="0" noProof="0" smtClean="0">
                <a:ln>
                  <a:noFill/>
                </a:ln>
                <a:solidFill>
                  <a:srgbClr val="2D936B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38103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100" b="0" i="0" u="none" strike="noStrike" kern="1200" cap="none" spc="10" normalizeH="0" baseline="0" noProof="0">
              <a:ln>
                <a:noFill/>
              </a:ln>
              <a:solidFill>
                <a:srgbClr val="2D936B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1B179034-4426-884B-DAF4-3AEE664B8311}"/>
              </a:ext>
            </a:extLst>
          </p:cNvPr>
          <p:cNvSpPr txBox="1"/>
          <p:nvPr/>
        </p:nvSpPr>
        <p:spPr>
          <a:xfrm>
            <a:off x="2720230" y="1371664"/>
            <a:ext cx="8266020" cy="452431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1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Gain insights: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Identify attendance patterns, trends, and anomalies to inform data-driven decisions.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Improve attendance management: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Reduce absenteeism, tardiness, and turnover by addressing underlying causes.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Enhance employee engagement: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Foster a positive work environment by recognizing and supporting employees with attendance challenges.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Boost productivity: 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Optimize workforce planning, reduce costs, and increase overall business performance.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Simplify attendance tracking: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Integrate with existing HR systems for effortless data management.</a:t>
            </a:r>
          </a:p>
        </p:txBody>
      </p:sp>
    </p:spTree>
  </p:cSld>
  <p:clrMapOvr>
    <a:masterClrMapping/>
  </p:clrMapOvr>
  <p:transition spd="slow">
    <p:wheel spokes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CE18-EC59-AA3E-7824-388004E1AE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5330" y="385447"/>
            <a:ext cx="10681334" cy="75819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lvl="0"/>
            <a:r>
              <a:rPr lang="en-IN"/>
              <a:t>Dataset Description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500845A6-3516-8770-03A8-62AE23FB0F4C}"/>
              </a:ext>
            </a:extLst>
          </p:cNvPr>
          <p:cNvSpPr txBox="1"/>
          <p:nvPr/>
        </p:nvSpPr>
        <p:spPr>
          <a:xfrm>
            <a:off x="1007723" y="1702292"/>
            <a:ext cx="8972888" cy="378565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Employee Attendance: 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Daily attendance records (Employee ID, Date, Attendance Status)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Employee Info: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Basic employee information (Employee ID, Name, Job Title, Department)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Attendance Trends: 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Aggregated attendance data (Date, Total Present, Total Absent, etc.)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Absence Reasons: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Reasons for absences (Reason, Frequency, Percentage)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Employee Performance: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Performance ratings (Employee ID, Performance Rating, Review Date)</a:t>
            </a: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5970E89-87F7-4070-F776-F95E2835DA1F}"/>
              </a:ext>
            </a:extLst>
          </p:cNvPr>
          <p:cNvSpPr txBox="1"/>
          <p:nvPr/>
        </p:nvSpPr>
        <p:spPr>
          <a:xfrm>
            <a:off x="752478" y="6486040"/>
            <a:ext cx="1773551" cy="1663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2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3/21/202</a:t>
            </a:r>
            <a:r>
              <a:rPr lang="en-US" sz="1100" b="0" i="0" u="none" strike="noStrike" kern="1200" cap="none" spc="1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4</a:t>
            </a:r>
            <a:r>
              <a:rPr lang="en-US" sz="1100" b="0" i="0" u="none" strike="noStrike" kern="1200" cap="none" spc="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US" sz="1100" b="0" i="0" u="none" strike="noStrike" kern="1200" cap="none" spc="13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US" sz="1100" b="1" i="0" u="none" strike="noStrike" kern="1200" cap="none" spc="5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</a:t>
            </a:r>
            <a:r>
              <a:rPr lang="en-US" sz="1100" b="1" i="0" u="none" strike="noStrike" kern="1200" cap="none" spc="1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nnu</a:t>
            </a:r>
            <a:r>
              <a:rPr lang="en-US" sz="1100" b="1" i="0" u="none" strike="noStrike" kern="1200" cap="none" spc="1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al</a:t>
            </a:r>
            <a:r>
              <a:rPr lang="en-US" sz="1100" b="1" i="0" u="none" strike="noStrike" kern="1200" cap="none" spc="-14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US" sz="1100" b="1" i="0" u="none" strike="noStrike" kern="1200" cap="none" spc="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R</a:t>
            </a:r>
            <a:r>
              <a:rPr lang="en-US" sz="1100" b="1" i="0" u="none" strike="noStrike" kern="1200" cap="none" spc="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US" sz="1100" b="1" i="0" u="none" strike="noStrike" kern="1200" cap="none" spc="9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v</a:t>
            </a:r>
            <a:r>
              <a:rPr lang="en-US" sz="1100" b="1" i="0" u="none" strike="noStrike" kern="1200" cap="none" spc="-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i</a:t>
            </a:r>
            <a:r>
              <a:rPr lang="en-US" sz="1100" b="1" i="0" u="none" strike="noStrike" kern="1200" cap="none" spc="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US" sz="1100" b="1" i="0" u="none" strike="noStrike" kern="1200" cap="none" spc="1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w</a:t>
            </a:r>
            <a:endParaRPr lang="en-US" sz="1100" b="0" i="0" u="none" strike="noStrike" kern="1200" cap="none" spc="0" baseline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FDC617A-C407-04C8-5EC0-95739C9B231D}"/>
              </a:ext>
            </a:extLst>
          </p:cNvPr>
          <p:cNvSpPr/>
          <p:nvPr/>
        </p:nvSpPr>
        <p:spPr>
          <a:xfrm>
            <a:off x="9353553" y="5362571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A41962DF-E008-3ADA-0BD4-ACA5243A6FF2}"/>
              </a:ext>
            </a:extLst>
          </p:cNvPr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C6C2DB6C-E23E-2170-0A2A-2F085F9D248B}"/>
              </a:ext>
            </a:extLst>
          </p:cNvPr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1875F48A-FB95-271B-A6EB-0198A8CA1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8" y="3381368"/>
            <a:ext cx="2466978" cy="341947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DED0B898-FA6D-77D2-D272-551A12349C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9777" y="654939"/>
            <a:ext cx="8480429" cy="67069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6514" rIns="0" bIns="0" anchor="t" anchorCtr="0" compatLnSpc="1">
            <a:spAutoFit/>
          </a:bodyPr>
          <a:lstStyle/>
          <a:p>
            <a:pPr marL="12701" lvl="0">
              <a:spcBef>
                <a:spcPts val="130"/>
              </a:spcBef>
            </a:pPr>
            <a:r>
              <a:rPr lang="en-US" sz="4250" spc="15"/>
              <a:t>THE</a:t>
            </a:r>
            <a:r>
              <a:rPr lang="en-US" sz="4250" spc="20"/>
              <a:t> "</a:t>
            </a:r>
            <a:r>
              <a:rPr lang="en-US" sz="4250" spc="10"/>
              <a:t>WOW"</a:t>
            </a:r>
            <a:r>
              <a:rPr lang="en-US" sz="4250" spc="85"/>
              <a:t> </a:t>
            </a:r>
            <a:r>
              <a:rPr lang="en-US" sz="4250" spc="10"/>
              <a:t>IN</a:t>
            </a:r>
            <a:r>
              <a:rPr lang="en-US" sz="4250" spc="-5"/>
              <a:t> </a:t>
            </a:r>
            <a:r>
              <a:rPr lang="en-US" sz="4250" spc="15"/>
              <a:t>OUR</a:t>
            </a:r>
            <a:r>
              <a:rPr lang="en-US" sz="4250" spc="-10"/>
              <a:t> </a:t>
            </a:r>
            <a:r>
              <a:rPr lang="en-US" sz="4250" spc="20"/>
              <a:t>SOLUTION</a:t>
            </a:r>
            <a:endParaRPr lang="en-US" sz="4250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72F36E88-7166-4A7A-56F7-682CF2A5A5C0}"/>
              </a:ext>
            </a:extLst>
          </p:cNvPr>
          <p:cNvSpPr txBox="1"/>
          <p:nvPr/>
        </p:nvSpPr>
        <p:spPr>
          <a:xfrm>
            <a:off x="11277222" y="6473339"/>
            <a:ext cx="228600" cy="19176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l" defTabSz="914400" rtl="0" fontAlgn="auto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408B9B5-ACBC-453B-85FA-E03A73ADFC81}" type="slidenum">
              <a:t>9</a:t>
            </a:fld>
            <a:endParaRPr lang="en-US" sz="1100" b="0" i="0" u="none" strike="noStrike" kern="1200" cap="none" spc="0" baseline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D8FAE3-C6F4-7A5F-F6BE-F192DEDF45B3}"/>
              </a:ext>
            </a:extLst>
          </p:cNvPr>
          <p:cNvSpPr txBox="1"/>
          <p:nvPr/>
        </p:nvSpPr>
        <p:spPr>
          <a:xfrm>
            <a:off x="2743200" y="2354698"/>
            <a:ext cx="8534022" cy="95410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0" i="0" u="none" strike="noStrike" kern="1200" cap="none" spc="0" baseline="0">
              <a:solidFill>
                <a:srgbClr val="0D0D0D"/>
              </a:solidFill>
              <a:uFillTx/>
              <a:latin typeface="Times New Roman" pitchFamily="18"/>
              <a:cs typeface="Times New Roman" pitchFamily="18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2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AF261B77-18BC-BF22-A582-B8BC2564B05E}"/>
              </a:ext>
            </a:extLst>
          </p:cNvPr>
          <p:cNvSpPr txBox="1"/>
          <p:nvPr/>
        </p:nvSpPr>
        <p:spPr>
          <a:xfrm>
            <a:off x="2743200" y="1855902"/>
            <a:ext cx="7283890" cy="30469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Interactive Heatmap: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Visualize attendance patterns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AI-powered Insights: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Predictive analytics for attendance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Real-time Alerts: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Swift response to attendance issues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Employee Engagement Portal: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Easy access to attendance records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Data-Driven Storytelling: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Turn data into actionable stories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Visualizing employee Attendance trends With Excel charts  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preethinesan05@gmail.com</cp:lastModifiedBy>
  <cp:revision>27</cp:revision>
  <dcterms:created xsi:type="dcterms:W3CDTF">2024-03-29T15:07:22Z</dcterms:created>
  <dcterms:modified xsi:type="dcterms:W3CDTF">2024-09-06T03:18:14Z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