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0824-01D2-4E5D-BA89-B485A9ECB2C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0AD-CEDC-4F8B-896B-F755DC2A7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3667"/>
            <a:ext cx="9144000" cy="2387600"/>
          </a:xfrm>
        </p:spPr>
        <p:txBody>
          <a:bodyPr/>
          <a:lstStyle/>
          <a:p>
            <a:r>
              <a:rPr lang="en-US" b="1" dirty="0" smtClean="0"/>
              <a:t>Coffee Shop Sales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944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objective of this Coffee Shop Sales Analysis is to leverage sales data to uncover key insights that will support strategic decisions and boost overall business performance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38539" y="1417983"/>
            <a:ext cx="10919791" cy="2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9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44" y="364435"/>
            <a:ext cx="7204281" cy="53022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Sales by Day of the Week &amp; Hour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304" y="3918591"/>
            <a:ext cx="3392557" cy="24513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93" y="1358485"/>
            <a:ext cx="3932237" cy="4881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Sales are highest on Friday, with 21,701 transactions, and the morning hours, particularly around 10:00 AM, see a significant increase in sales.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264" y="1358485"/>
            <a:ext cx="3490636" cy="235212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65043" y="927790"/>
            <a:ext cx="10919791" cy="2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06" y="172416"/>
            <a:ext cx="6183864" cy="81500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Peak Times for Sales Activity</a:t>
            </a:r>
            <a:endParaRPr lang="en-US" sz="36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703" y="1378227"/>
            <a:ext cx="4134679" cy="467629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049" y="1470992"/>
            <a:ext cx="3440664" cy="45835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Sales Activity </a:t>
            </a:r>
            <a:r>
              <a:rPr lang="en-US" sz="2800" dirty="0"/>
              <a:t>peaks during the morning hours, especially between 7:00 AM and 10:00 AM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25287" y="1020694"/>
            <a:ext cx="10919791" cy="2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09" y="106155"/>
            <a:ext cx="5865812" cy="88127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Total Sales Revenue by Month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260" y="1314916"/>
            <a:ext cx="3207027" cy="202758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041" y="1592358"/>
            <a:ext cx="3718960" cy="4663040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The total sales revenue for each month: </a:t>
            </a:r>
          </a:p>
          <a:p>
            <a:r>
              <a:rPr lang="en-US" sz="2800" dirty="0"/>
              <a:t>January - $81,677.74</a:t>
            </a:r>
          </a:p>
          <a:p>
            <a:r>
              <a:rPr lang="en-US" sz="2800" dirty="0"/>
              <a:t>February - $76,145.19</a:t>
            </a:r>
          </a:p>
          <a:p>
            <a:r>
              <a:rPr lang="en-US" sz="2800" dirty="0"/>
              <a:t>March - $98,834.68</a:t>
            </a:r>
          </a:p>
          <a:p>
            <a:r>
              <a:rPr lang="en-US" sz="2800" dirty="0"/>
              <a:t>April - $118,941.08</a:t>
            </a:r>
          </a:p>
          <a:p>
            <a:r>
              <a:rPr lang="en-US" sz="2800" dirty="0"/>
              <a:t>May - $156,727.76</a:t>
            </a:r>
          </a:p>
          <a:p>
            <a:r>
              <a:rPr lang="en-US" sz="2800" dirty="0"/>
              <a:t>June - $166,485.88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50" y="3669989"/>
            <a:ext cx="4769810" cy="271793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99755" y="960921"/>
            <a:ext cx="10919791" cy="2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686369" cy="43069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Sales by Store Location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252" y="1345096"/>
            <a:ext cx="3684104" cy="180229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45096"/>
            <a:ext cx="3984003" cy="48105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Sales vary across different store locations, with Hell's Kitchen generating the highest revenue at $236,511.17, followed by Astoria at $232,243.91, and Lower Manhattan at $230,057.25.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59" y="3484458"/>
            <a:ext cx="4780016" cy="27517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69063" y="887896"/>
            <a:ext cx="10919791" cy="2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335725" cy="53022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Average Price per Order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1131" y="1696278"/>
            <a:ext cx="2822712" cy="383636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068" y="1477894"/>
            <a:ext cx="3745464" cy="45040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average price per order per person is $4.69, calculated by dividing the total revenue of $698,812.33 by the total number of transactions, 149,116.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8539" y="960921"/>
            <a:ext cx="10919791" cy="2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6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8794542" cy="53022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Best-Selling Products (Revenue &amp; Quantity)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20" y="1695631"/>
            <a:ext cx="4015458" cy="158275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075" y="1465243"/>
            <a:ext cx="3932237" cy="464978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best-selling product in terms of revenue is </a:t>
            </a:r>
            <a:r>
              <a:rPr lang="en-US" sz="2800" b="1" dirty="0"/>
              <a:t>Barista Espresso</a:t>
            </a:r>
            <a:r>
              <a:rPr lang="en-US" sz="2800" dirty="0"/>
              <a:t>, generating $91,406.20. 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terms of quantity, </a:t>
            </a:r>
            <a:r>
              <a:rPr lang="en-US" sz="2800" b="1" dirty="0"/>
              <a:t>Brewed Chai Tea</a:t>
            </a:r>
            <a:r>
              <a:rPr lang="en-US" sz="2800" dirty="0"/>
              <a:t> is the best-seller, with 26,250 units sold.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20" y="3926082"/>
            <a:ext cx="4015458" cy="157356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8539" y="1021433"/>
            <a:ext cx="10919791" cy="2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223621" cy="53022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Sales by Product Category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7790" y="1446212"/>
            <a:ext cx="3405810" cy="227937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80" y="1446212"/>
            <a:ext cx="3811725" cy="47027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Sales vary by product category, with the Coffee category leading in both revenue $269,952.45 and quantity sold 89,250 units, followed by Tea with revenue of $196,405.95 and 69,737 units sold. 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90" y="3903628"/>
            <a:ext cx="3405810" cy="249899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238539" y="987425"/>
            <a:ext cx="10919791" cy="26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275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Coffee Shop Sales Analysis</vt:lpstr>
      <vt:lpstr>Objective</vt:lpstr>
      <vt:lpstr>Sales by Day of the Week &amp; Hour</vt:lpstr>
      <vt:lpstr>Peak Times for Sales Activity</vt:lpstr>
      <vt:lpstr>Total Sales Revenue by Month</vt:lpstr>
      <vt:lpstr>Sales by Store Location</vt:lpstr>
      <vt:lpstr>Average Price per Order</vt:lpstr>
      <vt:lpstr>Best-Selling Products (Revenue &amp; Quantity)</vt:lpstr>
      <vt:lpstr>Sales by Product Category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2024-11-10T13:02:43Z</dcterms:created>
  <dcterms:modified xsi:type="dcterms:W3CDTF">2024-11-10T16:30:01Z</dcterms:modified>
</cp:coreProperties>
</file>