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63" r:id="rId6"/>
    <p:sldId id="261" r:id="rId7"/>
    <p:sldId id="264"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D955BA9-F4BA-49A9-B097-F90D0E945EEE}" type="datetimeFigureOut">
              <a:rPr lang="en-US" smtClean="0"/>
              <a:t>3/8/2021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EEBCAB0-6E71-4E18-9A31-BA84683DB7B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955BA9-F4BA-49A9-B097-F90D0E945EEE}"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BCAB0-6E71-4E18-9A31-BA84683DB7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955BA9-F4BA-49A9-B097-F90D0E945EEE}"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BCAB0-6E71-4E18-9A31-BA84683DB7B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955BA9-F4BA-49A9-B097-F90D0E945EEE}"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BCAB0-6E71-4E18-9A31-BA84683DB7B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955BA9-F4BA-49A9-B097-F90D0E945EEE}"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BCAB0-6E71-4E18-9A31-BA84683DB7B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955BA9-F4BA-49A9-B097-F90D0E945EEE}"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BCAB0-6E71-4E18-9A31-BA84683DB7B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955BA9-F4BA-49A9-B097-F90D0E945EEE}" type="datetimeFigureOut">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EBCAB0-6E71-4E18-9A31-BA84683DB7B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955BA9-F4BA-49A9-B097-F90D0E945EEE}"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EBCAB0-6E71-4E18-9A31-BA84683DB7B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5BA9-F4BA-49A9-B097-F90D0E945EEE}" type="datetimeFigureOut">
              <a:rPr lang="en-US" smtClean="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EBCAB0-6E71-4E18-9A31-BA84683DB7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955BA9-F4BA-49A9-B097-F90D0E945EEE}"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BCAB0-6E71-4E18-9A31-BA84683DB7B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955BA9-F4BA-49A9-B097-F90D0E945EEE}"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EEBCAB0-6E71-4E18-9A31-BA84683DB7B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D955BA9-F4BA-49A9-B097-F90D0E945EEE}" type="datetimeFigureOut">
              <a:rPr lang="en-US" smtClean="0"/>
              <a:t>3/8/2021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EEBCAB0-6E71-4E18-9A31-BA84683DB7B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Hotel management </a:t>
            </a:r>
            <a:r>
              <a:rPr lang="en-US" dirty="0" err="1" smtClean="0"/>
              <a:t>ui</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7298"/>
            <a:ext cx="914400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|CONTACT US                                                                                              |   LOG IN</a:t>
            </a:r>
            <a:endParaRPr lang="en-US" dirty="0"/>
          </a:p>
        </p:txBody>
      </p:sp>
      <p:sp>
        <p:nvSpPr>
          <p:cNvPr id="3" name="Rectangle 2"/>
          <p:cNvSpPr/>
          <p:nvPr/>
        </p:nvSpPr>
        <p:spPr>
          <a:xfrm>
            <a:off x="7858148" y="1357298"/>
            <a:ext cx="1285852" cy="5715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OUT</a:t>
            </a:r>
            <a:endParaRPr lang="en-US" dirty="0"/>
          </a:p>
        </p:txBody>
      </p:sp>
      <p:sp>
        <p:nvSpPr>
          <p:cNvPr id="4" name="Rectangle 3"/>
          <p:cNvSpPr/>
          <p:nvPr/>
        </p:nvSpPr>
        <p:spPr>
          <a:xfrm>
            <a:off x="0" y="2071678"/>
            <a:ext cx="2643174" cy="4786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0" y="2643182"/>
            <a:ext cx="264317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928802"/>
            <a:ext cx="2643174" cy="571504"/>
          </a:xfrm>
          <a:prstGeom prst="rect">
            <a:avLst/>
          </a:prstGeom>
          <a:solidFill>
            <a:schemeClr val="tx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Room info</a:t>
            </a:r>
            <a:endParaRPr lang="en-US" dirty="0"/>
          </a:p>
        </p:txBody>
      </p:sp>
      <p:sp>
        <p:nvSpPr>
          <p:cNvPr id="12" name="TextBox 11"/>
          <p:cNvSpPr txBox="1"/>
          <p:nvPr/>
        </p:nvSpPr>
        <p:spPr>
          <a:xfrm>
            <a:off x="3143240" y="857232"/>
            <a:ext cx="1985736" cy="369332"/>
          </a:xfrm>
          <a:prstGeom prst="rect">
            <a:avLst/>
          </a:prstGeom>
          <a:noFill/>
        </p:spPr>
        <p:txBody>
          <a:bodyPr wrap="none" rtlCol="0">
            <a:spAutoFit/>
          </a:bodyPr>
          <a:lstStyle/>
          <a:p>
            <a:r>
              <a:rPr lang="en-US" dirty="0" smtClean="0"/>
              <a:t>Receptionist login</a:t>
            </a:r>
            <a:endParaRPr lang="en-US" dirty="0"/>
          </a:p>
        </p:txBody>
      </p:sp>
      <p:sp>
        <p:nvSpPr>
          <p:cNvPr id="13" name="Rectangle 12"/>
          <p:cNvSpPr/>
          <p:nvPr/>
        </p:nvSpPr>
        <p:spPr>
          <a:xfrm>
            <a:off x="0" y="2500306"/>
            <a:ext cx="26431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Customer details</a:t>
            </a:r>
            <a:endParaRPr lang="en-US" dirty="0"/>
          </a:p>
        </p:txBody>
      </p:sp>
      <p:sp>
        <p:nvSpPr>
          <p:cNvPr id="17" name="TextBox 16"/>
          <p:cNvSpPr txBox="1"/>
          <p:nvPr/>
        </p:nvSpPr>
        <p:spPr>
          <a:xfrm>
            <a:off x="3428992" y="2786058"/>
            <a:ext cx="242374" cy="369332"/>
          </a:xfrm>
          <a:prstGeom prst="rect">
            <a:avLst/>
          </a:prstGeom>
          <a:noFill/>
        </p:spPr>
        <p:txBody>
          <a:bodyPr wrap="none" rtlCol="0">
            <a:spAutoFit/>
          </a:bodyPr>
          <a:lstStyle/>
          <a:p>
            <a:r>
              <a:rPr lang="en-US" dirty="0" smtClean="0"/>
              <a:t> </a:t>
            </a:r>
            <a:endParaRPr lang="en-US" dirty="0"/>
          </a:p>
        </p:txBody>
      </p:sp>
      <p:sp>
        <p:nvSpPr>
          <p:cNvPr id="25" name="Rectangle 24"/>
          <p:cNvSpPr/>
          <p:nvPr/>
        </p:nvSpPr>
        <p:spPr>
          <a:xfrm>
            <a:off x="7358082" y="2714620"/>
            <a:ext cx="714380" cy="285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a:t>
            </a:r>
            <a:endParaRPr lang="en-US" dirty="0"/>
          </a:p>
        </p:txBody>
      </p:sp>
      <p:graphicFrame>
        <p:nvGraphicFramePr>
          <p:cNvPr id="14" name="Table 13"/>
          <p:cNvGraphicFramePr>
            <a:graphicFrameLocks noGrp="1"/>
          </p:cNvGraphicFramePr>
          <p:nvPr/>
        </p:nvGraphicFramePr>
        <p:xfrm>
          <a:off x="2857488" y="2071681"/>
          <a:ext cx="4286281" cy="2926080"/>
        </p:xfrm>
        <a:graphic>
          <a:graphicData uri="http://schemas.openxmlformats.org/drawingml/2006/table">
            <a:tbl>
              <a:tblPr firstRow="1" bandRow="1">
                <a:tableStyleId>{5C22544A-7EE6-4342-B048-85BDC9FD1C3A}</a:tableStyleId>
              </a:tblPr>
              <a:tblGrid>
                <a:gridCol w="4286281"/>
              </a:tblGrid>
              <a:tr h="274219">
                <a:tc>
                  <a:txBody>
                    <a:bodyPr/>
                    <a:lstStyle/>
                    <a:p>
                      <a:r>
                        <a:rPr lang="en-US" dirty="0" smtClean="0"/>
                        <a:t>Customer  id</a:t>
                      </a:r>
                      <a:endParaRPr lang="en-US" dirty="0"/>
                    </a:p>
                  </a:txBody>
                  <a:tcPr/>
                </a:tc>
              </a:tr>
              <a:tr h="307810">
                <a:tc>
                  <a:txBody>
                    <a:bodyPr/>
                    <a:lstStyle/>
                    <a:p>
                      <a:r>
                        <a:rPr lang="en-US" dirty="0" smtClean="0"/>
                        <a:t>Got. id</a:t>
                      </a:r>
                      <a:endParaRPr lang="en-US" dirty="0"/>
                    </a:p>
                  </a:txBody>
                  <a:tcPr/>
                </a:tc>
              </a:tr>
              <a:tr h="307810">
                <a:tc>
                  <a:txBody>
                    <a:bodyPr/>
                    <a:lstStyle/>
                    <a:p>
                      <a:r>
                        <a:rPr lang="en-US" dirty="0" smtClean="0"/>
                        <a:t>name</a:t>
                      </a:r>
                      <a:endParaRPr lang="en-US" dirty="0"/>
                    </a:p>
                  </a:txBody>
                  <a:tcPr/>
                </a:tc>
              </a:tr>
              <a:tr h="307810">
                <a:tc>
                  <a:txBody>
                    <a:bodyPr/>
                    <a:lstStyle/>
                    <a:p>
                      <a:r>
                        <a:rPr lang="en-US" dirty="0" smtClean="0"/>
                        <a:t>gender</a:t>
                      </a:r>
                      <a:endParaRPr lang="en-US" dirty="0"/>
                    </a:p>
                  </a:txBody>
                  <a:tcPr/>
                </a:tc>
              </a:tr>
              <a:tr h="307810">
                <a:tc>
                  <a:txBody>
                    <a:bodyPr/>
                    <a:lstStyle/>
                    <a:p>
                      <a:r>
                        <a:rPr lang="en-US" dirty="0" err="1" smtClean="0"/>
                        <a:t>Phon</a:t>
                      </a:r>
                      <a:r>
                        <a:rPr lang="en-US" dirty="0" smtClean="0"/>
                        <a:t> no.</a:t>
                      </a:r>
                      <a:endParaRPr lang="en-US" dirty="0"/>
                    </a:p>
                  </a:txBody>
                  <a:tcPr/>
                </a:tc>
              </a:tr>
              <a:tr h="307810">
                <a:tc>
                  <a:txBody>
                    <a:bodyPr/>
                    <a:lstStyle/>
                    <a:p>
                      <a:r>
                        <a:rPr lang="en-US" dirty="0" smtClean="0"/>
                        <a:t>address</a:t>
                      </a:r>
                      <a:endParaRPr lang="en-US" dirty="0"/>
                    </a:p>
                  </a:txBody>
                  <a:tcPr/>
                </a:tc>
              </a:tr>
              <a:tr h="307810">
                <a:tc>
                  <a:txBody>
                    <a:bodyPr/>
                    <a:lstStyle/>
                    <a:p>
                      <a:r>
                        <a:rPr lang="en-US" dirty="0" smtClean="0"/>
                        <a:t>Room no.</a:t>
                      </a:r>
                      <a:endParaRPr lang="en-US" dirty="0"/>
                    </a:p>
                  </a:txBody>
                  <a:tcPr/>
                </a:tc>
              </a:tr>
              <a:tr h="307810">
                <a:tc>
                  <a:txBody>
                    <a:bodyPr/>
                    <a:lstStyle/>
                    <a:p>
                      <a:r>
                        <a:rPr lang="en-US" dirty="0" smtClean="0"/>
                        <a:t>Check in date</a:t>
                      </a:r>
                      <a:endParaRPr lang="en-US" dirty="0"/>
                    </a:p>
                  </a:txBody>
                  <a:tcPr/>
                </a:tc>
              </a:tr>
            </a:tbl>
          </a:graphicData>
        </a:graphic>
      </p:graphicFrame>
      <p:graphicFrame>
        <p:nvGraphicFramePr>
          <p:cNvPr id="15" name="Table 14"/>
          <p:cNvGraphicFramePr>
            <a:graphicFrameLocks noGrp="1"/>
          </p:cNvGraphicFramePr>
          <p:nvPr/>
        </p:nvGraphicFramePr>
        <p:xfrm>
          <a:off x="2857488" y="5000636"/>
          <a:ext cx="4286280" cy="1097280"/>
        </p:xfrm>
        <a:graphic>
          <a:graphicData uri="http://schemas.openxmlformats.org/drawingml/2006/table">
            <a:tbl>
              <a:tblPr firstRow="1" bandRow="1">
                <a:tableStyleId>{5C22544A-7EE6-4342-B048-85BDC9FD1C3A}</a:tableStyleId>
              </a:tblPr>
              <a:tblGrid>
                <a:gridCol w="4286280"/>
              </a:tblGrid>
              <a:tr h="245830">
                <a:tc>
                  <a:txBody>
                    <a:bodyPr/>
                    <a:lstStyle/>
                    <a:p>
                      <a:r>
                        <a:rPr lang="en-US" dirty="0" smtClean="0"/>
                        <a:t>Check in time</a:t>
                      </a:r>
                      <a:endParaRPr lang="en-US" dirty="0"/>
                    </a:p>
                  </a:txBody>
                  <a:tcPr/>
                </a:tc>
              </a:tr>
              <a:tr h="245830">
                <a:tc>
                  <a:txBody>
                    <a:bodyPr/>
                    <a:lstStyle/>
                    <a:p>
                      <a:r>
                        <a:rPr lang="en-US" dirty="0" smtClean="0"/>
                        <a:t>Check out date </a:t>
                      </a:r>
                      <a:endParaRPr lang="en-US" dirty="0"/>
                    </a:p>
                  </a:txBody>
                  <a:tcPr/>
                </a:tc>
              </a:tr>
              <a:tr h="245830">
                <a:tc>
                  <a:txBody>
                    <a:bodyPr/>
                    <a:lstStyle/>
                    <a:p>
                      <a:r>
                        <a:rPr lang="en-US" dirty="0" smtClean="0"/>
                        <a:t>Check out time</a:t>
                      </a:r>
                      <a:endParaRPr lang="en-US" dirty="0"/>
                    </a:p>
                  </a:txBody>
                  <a:tcPr/>
                </a:tc>
              </a:tr>
            </a:tbl>
          </a:graphicData>
        </a:graphic>
      </p:graphicFrame>
      <p:sp>
        <p:nvSpPr>
          <p:cNvPr id="16" name="Rectangle 15"/>
          <p:cNvSpPr/>
          <p:nvPr/>
        </p:nvSpPr>
        <p:spPr>
          <a:xfrm>
            <a:off x="4143372" y="6286520"/>
            <a:ext cx="114300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7298"/>
            <a:ext cx="914400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|CONTACT US                                                                                              |   LOG IN</a:t>
            </a:r>
            <a:endParaRPr lang="en-US" dirty="0"/>
          </a:p>
        </p:txBody>
      </p:sp>
      <p:sp>
        <p:nvSpPr>
          <p:cNvPr id="3" name="Rectangle 2"/>
          <p:cNvSpPr/>
          <p:nvPr/>
        </p:nvSpPr>
        <p:spPr>
          <a:xfrm>
            <a:off x="7858148" y="1357298"/>
            <a:ext cx="1285852" cy="5715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OUT</a:t>
            </a:r>
            <a:endParaRPr lang="en-US" dirty="0"/>
          </a:p>
        </p:txBody>
      </p:sp>
      <p:sp>
        <p:nvSpPr>
          <p:cNvPr id="4" name="Rectangle 3"/>
          <p:cNvSpPr/>
          <p:nvPr/>
        </p:nvSpPr>
        <p:spPr>
          <a:xfrm>
            <a:off x="0" y="2071678"/>
            <a:ext cx="2643174" cy="4786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0" y="2643182"/>
            <a:ext cx="264317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928802"/>
            <a:ext cx="2643174" cy="571504"/>
          </a:xfrm>
          <a:prstGeom prst="rect">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Room info</a:t>
            </a:r>
            <a:endParaRPr lang="en-US" dirty="0"/>
          </a:p>
        </p:txBody>
      </p:sp>
      <p:sp>
        <p:nvSpPr>
          <p:cNvPr id="12" name="TextBox 11"/>
          <p:cNvSpPr txBox="1"/>
          <p:nvPr/>
        </p:nvSpPr>
        <p:spPr>
          <a:xfrm>
            <a:off x="3143240" y="857232"/>
            <a:ext cx="1985736" cy="369332"/>
          </a:xfrm>
          <a:prstGeom prst="rect">
            <a:avLst/>
          </a:prstGeom>
          <a:noFill/>
        </p:spPr>
        <p:txBody>
          <a:bodyPr wrap="none" rtlCol="0">
            <a:spAutoFit/>
          </a:bodyPr>
          <a:lstStyle/>
          <a:p>
            <a:r>
              <a:rPr lang="en-US" dirty="0" smtClean="0"/>
              <a:t>Receptionist login</a:t>
            </a:r>
            <a:endParaRPr lang="en-US" dirty="0"/>
          </a:p>
        </p:txBody>
      </p:sp>
      <p:sp>
        <p:nvSpPr>
          <p:cNvPr id="13" name="Rectangle 12"/>
          <p:cNvSpPr/>
          <p:nvPr/>
        </p:nvSpPr>
        <p:spPr>
          <a:xfrm>
            <a:off x="0" y="2500306"/>
            <a:ext cx="2643174" cy="64294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Customer details</a:t>
            </a:r>
            <a:endParaRPr lang="en-US" dirty="0"/>
          </a:p>
        </p:txBody>
      </p:sp>
      <p:sp>
        <p:nvSpPr>
          <p:cNvPr id="17" name="TextBox 16"/>
          <p:cNvSpPr txBox="1"/>
          <p:nvPr/>
        </p:nvSpPr>
        <p:spPr>
          <a:xfrm>
            <a:off x="3428992" y="2786058"/>
            <a:ext cx="242374" cy="369332"/>
          </a:xfrm>
          <a:prstGeom prst="rect">
            <a:avLst/>
          </a:prstGeom>
          <a:noFill/>
        </p:spPr>
        <p:txBody>
          <a:bodyPr wrap="none" rtlCol="0">
            <a:spAutoFit/>
          </a:bodyPr>
          <a:lstStyle/>
          <a:p>
            <a:r>
              <a:rPr lang="en-US" dirty="0" smtClean="0"/>
              <a:t> </a:t>
            </a:r>
            <a:endParaRPr lang="en-US" dirty="0"/>
          </a:p>
        </p:txBody>
      </p:sp>
      <p:graphicFrame>
        <p:nvGraphicFramePr>
          <p:cNvPr id="15" name="Table 14"/>
          <p:cNvGraphicFramePr>
            <a:graphicFrameLocks noGrp="1"/>
          </p:cNvGraphicFramePr>
          <p:nvPr/>
        </p:nvGraphicFramePr>
        <p:xfrm>
          <a:off x="2786050" y="2500306"/>
          <a:ext cx="6096000" cy="25755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r>
                        <a:rPr lang="en-US" sz="1400" dirty="0" smtClean="0"/>
                        <a:t>C id</a:t>
                      </a:r>
                      <a:endParaRPr lang="en-US" sz="1400" dirty="0"/>
                    </a:p>
                  </a:txBody>
                  <a:tcPr/>
                </a:tc>
                <a:tc>
                  <a:txBody>
                    <a:bodyPr/>
                    <a:lstStyle/>
                    <a:p>
                      <a:r>
                        <a:rPr lang="en-US" sz="1400" dirty="0" smtClean="0"/>
                        <a:t>G id</a:t>
                      </a:r>
                      <a:endParaRPr lang="en-US" sz="1400" dirty="0"/>
                    </a:p>
                  </a:txBody>
                  <a:tcPr/>
                </a:tc>
                <a:tc>
                  <a:txBody>
                    <a:bodyPr/>
                    <a:lstStyle/>
                    <a:p>
                      <a:r>
                        <a:rPr lang="en-US" sz="1400" dirty="0" smtClean="0"/>
                        <a:t>name</a:t>
                      </a:r>
                      <a:endParaRPr lang="en-US" sz="1400" dirty="0"/>
                    </a:p>
                  </a:txBody>
                  <a:tcPr/>
                </a:tc>
                <a:tc>
                  <a:txBody>
                    <a:bodyPr/>
                    <a:lstStyle/>
                    <a:p>
                      <a:r>
                        <a:rPr lang="en-US" sz="1400" dirty="0" smtClean="0"/>
                        <a:t>gender</a:t>
                      </a:r>
                      <a:endParaRPr lang="en-US" sz="1400" dirty="0"/>
                    </a:p>
                  </a:txBody>
                  <a:tcPr/>
                </a:tc>
                <a:tc>
                  <a:txBody>
                    <a:bodyPr/>
                    <a:lstStyle/>
                    <a:p>
                      <a:r>
                        <a:rPr lang="en-US" sz="1400" dirty="0" smtClean="0"/>
                        <a:t>address</a:t>
                      </a:r>
                      <a:endParaRPr lang="en-US" sz="1400" dirty="0"/>
                    </a:p>
                  </a:txBody>
                  <a:tcPr/>
                </a:tc>
                <a:tc>
                  <a:txBody>
                    <a:bodyPr/>
                    <a:lstStyle/>
                    <a:p>
                      <a:r>
                        <a:rPr lang="en-US" sz="1400" dirty="0" err="1" smtClean="0"/>
                        <a:t>Ci</a:t>
                      </a:r>
                      <a:r>
                        <a:rPr lang="en-US" sz="1400" baseline="0" dirty="0" smtClean="0"/>
                        <a:t> time</a:t>
                      </a:r>
                      <a:endParaRPr lang="en-US" sz="1400" dirty="0"/>
                    </a:p>
                  </a:txBody>
                  <a:tcPr/>
                </a:tc>
                <a:tc>
                  <a:txBody>
                    <a:bodyPr/>
                    <a:lstStyle/>
                    <a:p>
                      <a:r>
                        <a:rPr lang="en-US" sz="1400" dirty="0" err="1" smtClean="0"/>
                        <a:t>Ci</a:t>
                      </a:r>
                      <a:r>
                        <a:rPr lang="en-US" sz="1400" dirty="0" smtClean="0"/>
                        <a:t> date</a:t>
                      </a:r>
                      <a:endParaRPr lang="en-US" sz="1400" dirty="0"/>
                    </a:p>
                  </a:txBody>
                  <a:tcPr/>
                </a:tc>
                <a:tc>
                  <a:txBody>
                    <a:bodyPr/>
                    <a:lstStyle/>
                    <a:p>
                      <a:r>
                        <a:rPr lang="en-US" sz="1400" dirty="0" smtClean="0"/>
                        <a:t>Co time</a:t>
                      </a:r>
                      <a:endParaRPr lang="en-US" sz="1400" dirty="0"/>
                    </a:p>
                  </a:txBody>
                  <a:tcPr/>
                </a:tc>
                <a:tc>
                  <a:txBody>
                    <a:bodyPr/>
                    <a:lstStyle/>
                    <a:p>
                      <a:r>
                        <a:rPr lang="en-US" sz="1400" dirty="0" smtClean="0"/>
                        <a:t>Co date</a:t>
                      </a:r>
                      <a:endParaRPr lang="en-US" sz="1400" dirty="0"/>
                    </a:p>
                  </a:txBody>
                  <a:tcPr/>
                </a:tc>
                <a:tc>
                  <a:txBody>
                    <a:bodyPr/>
                    <a:lstStyle/>
                    <a:p>
                      <a:r>
                        <a:rPr lang="en-US" sz="1400" dirty="0" smtClean="0"/>
                        <a:t>Room no</a:t>
                      </a:r>
                      <a:endParaRPr lang="en-US" sz="1400" dirty="0"/>
                    </a:p>
                  </a:txBody>
                  <a:tcPr/>
                </a:tc>
              </a:tr>
              <a:tr h="370840">
                <a:tc>
                  <a:txBody>
                    <a:bodyPr/>
                    <a:lstStyle/>
                    <a:p>
                      <a:r>
                        <a:rPr lang="en-US" sz="1400" dirty="0" smtClean="0"/>
                        <a:t>1</a:t>
                      </a:r>
                      <a:endParaRPr lang="en-US" sz="1400" dirty="0"/>
                    </a:p>
                  </a:txBody>
                  <a:tcPr/>
                </a:tc>
                <a:tc>
                  <a:txBody>
                    <a:bodyPr/>
                    <a:lstStyle/>
                    <a:p>
                      <a:r>
                        <a:rPr lang="en-US" sz="1400" dirty="0" smtClean="0"/>
                        <a:t>5567</a:t>
                      </a:r>
                      <a:endParaRPr lang="en-US" sz="1400" dirty="0"/>
                    </a:p>
                  </a:txBody>
                  <a:tcPr/>
                </a:tc>
                <a:tc>
                  <a:txBody>
                    <a:bodyPr/>
                    <a:lstStyle/>
                    <a:p>
                      <a:r>
                        <a:rPr lang="en-US" sz="1400" dirty="0" err="1" smtClean="0"/>
                        <a:t>lavi</a:t>
                      </a:r>
                      <a:endParaRPr lang="en-US" sz="1400" dirty="0"/>
                    </a:p>
                  </a:txBody>
                  <a:tcPr/>
                </a:tc>
                <a:tc>
                  <a:txBody>
                    <a:bodyPr/>
                    <a:lstStyle/>
                    <a:p>
                      <a:r>
                        <a:rPr lang="en-US" sz="1400" dirty="0" smtClean="0"/>
                        <a:t>f</a:t>
                      </a:r>
                      <a:endParaRPr lang="en-US" sz="1400" dirty="0"/>
                    </a:p>
                  </a:txBody>
                  <a:tcPr/>
                </a:tc>
                <a:tc>
                  <a:txBody>
                    <a:bodyPr/>
                    <a:lstStyle/>
                    <a:p>
                      <a:r>
                        <a:rPr lang="en-US" sz="1400" dirty="0" err="1" smtClean="0"/>
                        <a:t>hhngdg</a:t>
                      </a:r>
                      <a:endParaRPr lang="en-US" sz="1400" dirty="0"/>
                    </a:p>
                  </a:txBody>
                  <a:tcPr/>
                </a:tc>
                <a:tc>
                  <a:txBody>
                    <a:bodyPr/>
                    <a:lstStyle/>
                    <a:p>
                      <a:r>
                        <a:rPr lang="en-US" sz="1400" dirty="0" smtClean="0"/>
                        <a:t>d/m/y</a:t>
                      </a:r>
                      <a:endParaRPr lang="en-US" sz="1400" dirty="0"/>
                    </a:p>
                  </a:txBody>
                  <a:tcPr/>
                </a:tc>
                <a:tc>
                  <a:txBody>
                    <a:bodyPr/>
                    <a:lstStyle/>
                    <a:p>
                      <a:r>
                        <a:rPr lang="en-US" sz="1400" dirty="0" smtClean="0"/>
                        <a:t>Hr</a:t>
                      </a:r>
                      <a:r>
                        <a:rPr lang="en-US" sz="1400" baseline="0" dirty="0" smtClean="0"/>
                        <a:t> am/pm</a:t>
                      </a:r>
                      <a:endParaRPr lang="en-US" sz="1400" dirty="0"/>
                    </a:p>
                  </a:txBody>
                  <a:tcPr/>
                </a:tc>
                <a:tc>
                  <a:txBody>
                    <a:bodyPr/>
                    <a:lstStyle/>
                    <a:p>
                      <a:r>
                        <a:rPr lang="en-US" sz="1400" dirty="0" smtClean="0"/>
                        <a:t>Hr/ am/pm</a:t>
                      </a:r>
                      <a:endParaRPr lang="en-US" sz="1400" dirty="0"/>
                    </a:p>
                  </a:txBody>
                  <a:tcPr/>
                </a:tc>
                <a:tc>
                  <a:txBody>
                    <a:bodyPr/>
                    <a:lstStyle/>
                    <a:p>
                      <a:r>
                        <a:rPr lang="en-US" sz="1400" dirty="0" smtClean="0"/>
                        <a:t>d/m/y</a:t>
                      </a:r>
                      <a:endParaRPr lang="en-US" sz="1400" dirty="0"/>
                    </a:p>
                  </a:txBody>
                  <a:tcPr/>
                </a:tc>
                <a:tc>
                  <a:txBody>
                    <a:bodyPr/>
                    <a:lstStyle/>
                    <a:p>
                      <a:r>
                        <a:rPr lang="en-US" sz="1400" dirty="0" smtClean="0"/>
                        <a:t>101</a:t>
                      </a:r>
                      <a:endParaRPr lang="en-US" sz="1400" dirty="0"/>
                    </a:p>
                  </a:txBody>
                  <a:tcPr/>
                </a:tc>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928802"/>
            <a:ext cx="9144000" cy="164307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Moving pictures</a:t>
            </a:r>
            <a:endParaRPr lang="en-US" dirty="0"/>
          </a:p>
        </p:txBody>
      </p:sp>
      <p:sp>
        <p:nvSpPr>
          <p:cNvPr id="4" name="Rectangle 3"/>
          <p:cNvSpPr/>
          <p:nvPr/>
        </p:nvSpPr>
        <p:spPr>
          <a:xfrm>
            <a:off x="0" y="3643314"/>
            <a:ext cx="4572000" cy="3214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Different images of hotel outer views</a:t>
            </a:r>
            <a:endParaRPr lang="en-US" dirty="0"/>
          </a:p>
        </p:txBody>
      </p:sp>
      <p:cxnSp>
        <p:nvCxnSpPr>
          <p:cNvPr id="6" name="Straight Connector 5"/>
          <p:cNvCxnSpPr>
            <a:stCxn id="4" idx="0"/>
          </p:cNvCxnSpPr>
          <p:nvPr/>
        </p:nvCxnSpPr>
        <p:spPr>
          <a:xfrm rot="16200000" flipH="1" flipV="1">
            <a:off x="750075" y="4964909"/>
            <a:ext cx="2857520" cy="214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0"/>
            <a:endCxn id="4" idx="2"/>
          </p:cNvCxnSpPr>
          <p:nvPr/>
        </p:nvCxnSpPr>
        <p:spPr>
          <a:xfrm rot="16200000" flipH="1">
            <a:off x="678657" y="5250657"/>
            <a:ext cx="3214686"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1"/>
            <a:endCxn id="4" idx="3"/>
          </p:cNvCxnSpPr>
          <p:nvPr/>
        </p:nvCxnSpPr>
        <p:spPr>
          <a:xfrm rot="10800000" flipH="1">
            <a:off x="0" y="5250657"/>
            <a:ext cx="4572000" cy="1588"/>
          </a:xfrm>
          <a:prstGeom prst="line">
            <a:avLst/>
          </a:prstGeom>
        </p:spPr>
        <p:style>
          <a:lnRef idx="1">
            <a:schemeClr val="dk1"/>
          </a:lnRef>
          <a:fillRef idx="0">
            <a:schemeClr val="dk1"/>
          </a:fillRef>
          <a:effectRef idx="0">
            <a:schemeClr val="dk1"/>
          </a:effectRef>
          <a:fontRef idx="minor">
            <a:schemeClr val="tx1"/>
          </a:fontRef>
        </p:style>
      </p:cxnSp>
      <p:sp>
        <p:nvSpPr>
          <p:cNvPr id="12" name="Rectangle 11"/>
          <p:cNvSpPr/>
          <p:nvPr/>
        </p:nvSpPr>
        <p:spPr>
          <a:xfrm>
            <a:off x="4714876" y="3643314"/>
            <a:ext cx="4429124" cy="321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Different pictures of hotel rooms</a:t>
            </a:r>
            <a:endParaRPr lang="en-US" dirty="0"/>
          </a:p>
        </p:txBody>
      </p:sp>
      <p:cxnSp>
        <p:nvCxnSpPr>
          <p:cNvPr id="14" name="Straight Connector 13"/>
          <p:cNvCxnSpPr>
            <a:stCxn id="12" idx="0"/>
            <a:endCxn id="12" idx="2"/>
          </p:cNvCxnSpPr>
          <p:nvPr/>
        </p:nvCxnSpPr>
        <p:spPr>
          <a:xfrm rot="16200000" flipH="1">
            <a:off x="5322095" y="5250657"/>
            <a:ext cx="32146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1"/>
            <a:endCxn id="12" idx="3"/>
          </p:cNvCxnSpPr>
          <p:nvPr/>
        </p:nvCxnSpPr>
        <p:spPr>
          <a:xfrm rot="10800000" flipH="1">
            <a:off x="4714876" y="5250657"/>
            <a:ext cx="4429124"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0" y="1357298"/>
            <a:ext cx="914400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|CONTACT US                                                                                              |   LOG IN</a:t>
            </a:r>
            <a:endParaRPr lang="en-US" dirty="0"/>
          </a:p>
        </p:txBody>
      </p:sp>
      <p:sp>
        <p:nvSpPr>
          <p:cNvPr id="19" name="Rectangle 18"/>
          <p:cNvSpPr/>
          <p:nvPr/>
        </p:nvSpPr>
        <p:spPr>
          <a:xfrm>
            <a:off x="0" y="1357298"/>
            <a:ext cx="1071538" cy="5715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en-US" dirty="0" smtClean="0"/>
              <a:t>ome</a:t>
            </a:r>
            <a:endParaRPr lang="en-US" dirty="0"/>
          </a:p>
        </p:txBody>
      </p:sp>
      <p:sp>
        <p:nvSpPr>
          <p:cNvPr id="20" name="Rectangle 19"/>
          <p:cNvSpPr/>
          <p:nvPr/>
        </p:nvSpPr>
        <p:spPr>
          <a:xfrm>
            <a:off x="7500958" y="1928802"/>
            <a:ext cx="1643042"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Admin</a:t>
            </a:r>
            <a:endParaRPr lang="en-US" dirty="0"/>
          </a:p>
        </p:txBody>
      </p:sp>
      <p:sp>
        <p:nvSpPr>
          <p:cNvPr id="21" name="Rectangle 20"/>
          <p:cNvSpPr/>
          <p:nvPr/>
        </p:nvSpPr>
        <p:spPr>
          <a:xfrm>
            <a:off x="7500958" y="2357430"/>
            <a:ext cx="16430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Receptionist</a:t>
            </a:r>
            <a:endParaRPr lang="en-US" dirty="0"/>
          </a:p>
        </p:txBody>
      </p:sp>
      <p:sp>
        <p:nvSpPr>
          <p:cNvPr id="23" name="Rectangle 22"/>
          <p:cNvSpPr/>
          <p:nvPr/>
        </p:nvSpPr>
        <p:spPr>
          <a:xfrm>
            <a:off x="571472" y="0"/>
            <a:ext cx="7715304" cy="1446550"/>
          </a:xfrm>
          <a:prstGeom prst="rect">
            <a:avLst/>
          </a:prstGeom>
          <a:noFill/>
        </p:spPr>
        <p:txBody>
          <a:bodyPr wrap="square" lIns="91440" tIns="45720" rIns="91440" bIns="45720">
            <a:spAutoFit/>
          </a:bodyPr>
          <a:lstStyle/>
          <a:p>
            <a:pPr algn="ctr"/>
            <a:r>
              <a:rPr lang="en-US"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Hotel </a:t>
            </a:r>
            <a:r>
              <a:rPr lang="en-US" sz="44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Emrald</a:t>
            </a:r>
            <a:r>
              <a:rPr lang="en-US"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Welcomes You</a:t>
            </a:r>
            <a:endPar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0430" y="785794"/>
            <a:ext cx="1263487" cy="369332"/>
          </a:xfrm>
          <a:prstGeom prst="rect">
            <a:avLst/>
          </a:prstGeom>
          <a:noFill/>
        </p:spPr>
        <p:txBody>
          <a:bodyPr wrap="none" rtlCol="0">
            <a:spAutoFit/>
          </a:bodyPr>
          <a:lstStyle/>
          <a:p>
            <a:r>
              <a:rPr lang="en-US" dirty="0" smtClean="0"/>
              <a:t>Contact us</a:t>
            </a:r>
            <a:endParaRPr lang="en-US" dirty="0"/>
          </a:p>
        </p:txBody>
      </p:sp>
      <p:sp>
        <p:nvSpPr>
          <p:cNvPr id="4" name="Rectangle 3"/>
          <p:cNvSpPr/>
          <p:nvPr/>
        </p:nvSpPr>
        <p:spPr>
          <a:xfrm>
            <a:off x="0" y="1357298"/>
            <a:ext cx="914400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|CONTACT US                                                                                              |   LOG IN</a:t>
            </a:r>
            <a:endParaRPr lang="en-US" dirty="0"/>
          </a:p>
        </p:txBody>
      </p:sp>
      <p:sp>
        <p:nvSpPr>
          <p:cNvPr id="6" name="Rectangle 5"/>
          <p:cNvSpPr/>
          <p:nvPr/>
        </p:nvSpPr>
        <p:spPr>
          <a:xfrm>
            <a:off x="1142976" y="1357298"/>
            <a:ext cx="1571636" cy="5715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 us</a:t>
            </a:r>
            <a:endParaRPr lang="en-US" dirty="0"/>
          </a:p>
        </p:txBody>
      </p:sp>
      <p:sp>
        <p:nvSpPr>
          <p:cNvPr id="7" name="TextBox 6"/>
          <p:cNvSpPr txBox="1"/>
          <p:nvPr/>
        </p:nvSpPr>
        <p:spPr>
          <a:xfrm>
            <a:off x="0" y="2571744"/>
            <a:ext cx="4668266" cy="1200329"/>
          </a:xfrm>
          <a:prstGeom prst="rect">
            <a:avLst/>
          </a:prstGeom>
          <a:noFill/>
        </p:spPr>
        <p:txBody>
          <a:bodyPr wrap="none" rtlCol="0">
            <a:spAutoFit/>
          </a:bodyPr>
          <a:lstStyle/>
          <a:p>
            <a:r>
              <a:rPr lang="en-US" dirty="0" smtClean="0"/>
              <a:t>Hotel </a:t>
            </a:r>
            <a:r>
              <a:rPr lang="en-US" dirty="0" err="1" smtClean="0"/>
              <a:t>emrald</a:t>
            </a:r>
            <a:r>
              <a:rPr lang="en-US" dirty="0" smtClean="0"/>
              <a:t>, new </a:t>
            </a:r>
            <a:r>
              <a:rPr lang="en-US" dirty="0" err="1" smtClean="0"/>
              <a:t>chok</a:t>
            </a:r>
            <a:r>
              <a:rPr lang="en-US" dirty="0" smtClean="0"/>
              <a:t>, </a:t>
            </a:r>
            <a:r>
              <a:rPr lang="en-US" dirty="0" err="1" smtClean="0"/>
              <a:t>indore</a:t>
            </a:r>
            <a:r>
              <a:rPr lang="en-US" dirty="0" smtClean="0"/>
              <a:t>, near </a:t>
            </a:r>
            <a:r>
              <a:rPr lang="en-US" dirty="0" err="1" smtClean="0"/>
              <a:t>falana</a:t>
            </a:r>
            <a:endParaRPr lang="en-US" dirty="0" smtClean="0"/>
          </a:p>
          <a:p>
            <a:r>
              <a:rPr lang="en-US" dirty="0" smtClean="0"/>
              <a:t>Pin code:- 974684</a:t>
            </a:r>
          </a:p>
          <a:p>
            <a:r>
              <a:rPr lang="en-US" dirty="0" smtClean="0"/>
              <a:t>Dist:-</a:t>
            </a:r>
            <a:r>
              <a:rPr lang="en-US" dirty="0" err="1" smtClean="0"/>
              <a:t>indore</a:t>
            </a:r>
            <a:endParaRPr lang="en-US" dirty="0" smtClean="0"/>
          </a:p>
          <a:p>
            <a:r>
              <a:rPr lang="en-US" dirty="0" smtClean="0"/>
              <a:t>State:- mp</a:t>
            </a:r>
            <a:endParaRPr lang="en-US" dirty="0"/>
          </a:p>
        </p:txBody>
      </p:sp>
      <p:sp>
        <p:nvSpPr>
          <p:cNvPr id="8" name="TextBox 7"/>
          <p:cNvSpPr txBox="1"/>
          <p:nvPr/>
        </p:nvSpPr>
        <p:spPr>
          <a:xfrm>
            <a:off x="142844" y="2214554"/>
            <a:ext cx="2357453" cy="369332"/>
          </a:xfrm>
          <a:prstGeom prst="rect">
            <a:avLst/>
          </a:prstGeom>
          <a:noFill/>
        </p:spPr>
        <p:txBody>
          <a:bodyPr wrap="square" rtlCol="0">
            <a:spAutoFit/>
          </a:bodyPr>
          <a:lstStyle/>
          <a:p>
            <a:r>
              <a:rPr lang="en-US" dirty="0" smtClean="0"/>
              <a:t>address</a:t>
            </a:r>
            <a:endParaRPr lang="en-US" dirty="0"/>
          </a:p>
        </p:txBody>
      </p:sp>
      <p:sp>
        <p:nvSpPr>
          <p:cNvPr id="9" name="TextBox 8"/>
          <p:cNvSpPr txBox="1"/>
          <p:nvPr/>
        </p:nvSpPr>
        <p:spPr>
          <a:xfrm>
            <a:off x="0" y="4286256"/>
            <a:ext cx="2000232" cy="369332"/>
          </a:xfrm>
          <a:prstGeom prst="rect">
            <a:avLst/>
          </a:prstGeom>
          <a:noFill/>
        </p:spPr>
        <p:txBody>
          <a:bodyPr wrap="square" rtlCol="0">
            <a:spAutoFit/>
          </a:bodyPr>
          <a:lstStyle/>
          <a:p>
            <a:r>
              <a:rPr lang="en-US" dirty="0" smtClean="0"/>
              <a:t>Contact no.</a:t>
            </a:r>
            <a:endParaRPr lang="en-US" dirty="0"/>
          </a:p>
        </p:txBody>
      </p:sp>
      <p:sp>
        <p:nvSpPr>
          <p:cNvPr id="10" name="TextBox 9"/>
          <p:cNvSpPr txBox="1"/>
          <p:nvPr/>
        </p:nvSpPr>
        <p:spPr>
          <a:xfrm>
            <a:off x="0" y="4857760"/>
            <a:ext cx="2763898" cy="646331"/>
          </a:xfrm>
          <a:prstGeom prst="rect">
            <a:avLst/>
          </a:prstGeom>
          <a:noFill/>
        </p:spPr>
        <p:txBody>
          <a:bodyPr wrap="none" rtlCol="0">
            <a:spAutoFit/>
          </a:bodyPr>
          <a:lstStyle/>
          <a:p>
            <a:r>
              <a:rPr lang="en-US" dirty="0" smtClean="0"/>
              <a:t>Manager</a:t>
            </a:r>
          </a:p>
          <a:p>
            <a:r>
              <a:rPr lang="en-US" dirty="0" smtClean="0"/>
              <a:t>98765432,1800-9876543</a:t>
            </a:r>
            <a:endParaRPr lang="en-US" dirty="0"/>
          </a:p>
        </p:txBody>
      </p:sp>
      <p:sp>
        <p:nvSpPr>
          <p:cNvPr id="11" name="TextBox 10"/>
          <p:cNvSpPr txBox="1"/>
          <p:nvPr/>
        </p:nvSpPr>
        <p:spPr>
          <a:xfrm>
            <a:off x="3071802" y="5072074"/>
            <a:ext cx="3344185" cy="646331"/>
          </a:xfrm>
          <a:prstGeom prst="rect">
            <a:avLst/>
          </a:prstGeom>
          <a:noFill/>
        </p:spPr>
        <p:txBody>
          <a:bodyPr wrap="none" rtlCol="0">
            <a:spAutoFit/>
          </a:bodyPr>
          <a:lstStyle/>
          <a:p>
            <a:r>
              <a:rPr lang="en-US" dirty="0" smtClean="0"/>
              <a:t>Reception </a:t>
            </a:r>
          </a:p>
          <a:p>
            <a:r>
              <a:rPr lang="en-US" dirty="0" smtClean="0"/>
              <a:t>7847835363,1800-8735372r63</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6116" y="857232"/>
            <a:ext cx="1503938" cy="369332"/>
          </a:xfrm>
          <a:prstGeom prst="rect">
            <a:avLst/>
          </a:prstGeom>
          <a:noFill/>
        </p:spPr>
        <p:txBody>
          <a:bodyPr wrap="none" rtlCol="0">
            <a:spAutoFit/>
          </a:bodyPr>
          <a:lstStyle/>
          <a:p>
            <a:r>
              <a:rPr lang="en-US" dirty="0" smtClean="0"/>
              <a:t>Admin log in</a:t>
            </a:r>
            <a:endParaRPr lang="en-US" dirty="0"/>
          </a:p>
        </p:txBody>
      </p:sp>
      <p:sp>
        <p:nvSpPr>
          <p:cNvPr id="4" name="Rectangle 3"/>
          <p:cNvSpPr/>
          <p:nvPr/>
        </p:nvSpPr>
        <p:spPr>
          <a:xfrm>
            <a:off x="0" y="1357298"/>
            <a:ext cx="914400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|CONTACT US                                                                                              |   LOG IN</a:t>
            </a:r>
            <a:endParaRPr lang="en-US" dirty="0"/>
          </a:p>
        </p:txBody>
      </p:sp>
      <p:sp>
        <p:nvSpPr>
          <p:cNvPr id="6" name="Rectangle 5"/>
          <p:cNvSpPr/>
          <p:nvPr/>
        </p:nvSpPr>
        <p:spPr>
          <a:xfrm>
            <a:off x="7786710" y="1928802"/>
            <a:ext cx="1357290" cy="5000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7" name="Rectangle 6"/>
          <p:cNvSpPr/>
          <p:nvPr/>
        </p:nvSpPr>
        <p:spPr>
          <a:xfrm>
            <a:off x="2857488" y="2285992"/>
            <a:ext cx="3500462" cy="4357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14744" y="2928934"/>
            <a:ext cx="2071702" cy="78581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in credential</a:t>
            </a:r>
            <a:endParaRPr lang="en-US" dirty="0"/>
          </a:p>
        </p:txBody>
      </p:sp>
      <p:sp>
        <p:nvSpPr>
          <p:cNvPr id="9" name="Rectangle 8"/>
          <p:cNvSpPr/>
          <p:nvPr/>
        </p:nvSpPr>
        <p:spPr>
          <a:xfrm>
            <a:off x="3000364" y="4000504"/>
            <a:ext cx="135732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name</a:t>
            </a:r>
            <a:endParaRPr lang="en-US" dirty="0"/>
          </a:p>
        </p:txBody>
      </p:sp>
      <p:sp>
        <p:nvSpPr>
          <p:cNvPr id="10" name="Rectangle 9"/>
          <p:cNvSpPr/>
          <p:nvPr/>
        </p:nvSpPr>
        <p:spPr>
          <a:xfrm>
            <a:off x="4500562" y="4071942"/>
            <a:ext cx="178595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28926" y="5000636"/>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password</a:t>
            </a:r>
            <a:endParaRPr lang="en-US" dirty="0"/>
          </a:p>
        </p:txBody>
      </p:sp>
      <p:sp>
        <p:nvSpPr>
          <p:cNvPr id="12" name="Rectangle 11"/>
          <p:cNvSpPr/>
          <p:nvPr/>
        </p:nvSpPr>
        <p:spPr>
          <a:xfrm>
            <a:off x="4357686" y="5000636"/>
            <a:ext cx="1785950"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7298"/>
            <a:ext cx="914400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|CONTACT US                                                                                              |   LOG IN</a:t>
            </a:r>
            <a:endParaRPr lang="en-US" dirty="0"/>
          </a:p>
        </p:txBody>
      </p:sp>
      <p:sp>
        <p:nvSpPr>
          <p:cNvPr id="3" name="Rectangle 2"/>
          <p:cNvSpPr/>
          <p:nvPr/>
        </p:nvSpPr>
        <p:spPr>
          <a:xfrm>
            <a:off x="7858148" y="1357298"/>
            <a:ext cx="1285852" cy="5715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OUT</a:t>
            </a:r>
            <a:endParaRPr lang="en-US" dirty="0"/>
          </a:p>
        </p:txBody>
      </p:sp>
      <p:sp>
        <p:nvSpPr>
          <p:cNvPr id="4" name="Rectangle 3"/>
          <p:cNvSpPr/>
          <p:nvPr/>
        </p:nvSpPr>
        <p:spPr>
          <a:xfrm>
            <a:off x="0" y="2071678"/>
            <a:ext cx="3000364" cy="4786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0" y="2643182"/>
            <a:ext cx="300036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2071678"/>
            <a:ext cx="3000364" cy="571504"/>
          </a:xfrm>
          <a:prstGeom prst="rect">
            <a:avLst/>
          </a:prstGeom>
          <a:solidFill>
            <a:schemeClr val="tx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Employee info</a:t>
            </a:r>
            <a:endParaRPr lang="en-US" dirty="0"/>
          </a:p>
        </p:txBody>
      </p:sp>
      <p:sp>
        <p:nvSpPr>
          <p:cNvPr id="12" name="TextBox 11"/>
          <p:cNvSpPr txBox="1"/>
          <p:nvPr/>
        </p:nvSpPr>
        <p:spPr>
          <a:xfrm>
            <a:off x="3143240" y="857232"/>
            <a:ext cx="1447832" cy="369332"/>
          </a:xfrm>
          <a:prstGeom prst="rect">
            <a:avLst/>
          </a:prstGeom>
          <a:noFill/>
        </p:spPr>
        <p:txBody>
          <a:bodyPr wrap="none" rtlCol="0">
            <a:spAutoFit/>
          </a:bodyPr>
          <a:lstStyle/>
          <a:p>
            <a:r>
              <a:rPr lang="en-US" dirty="0" smtClean="0"/>
              <a:t>Admin login</a:t>
            </a:r>
            <a:endParaRPr lang="en-US" dirty="0"/>
          </a:p>
        </p:txBody>
      </p:sp>
      <p:sp>
        <p:nvSpPr>
          <p:cNvPr id="13" name="Rectangle 12"/>
          <p:cNvSpPr/>
          <p:nvPr/>
        </p:nvSpPr>
        <p:spPr>
          <a:xfrm>
            <a:off x="0" y="2643182"/>
            <a:ext cx="300036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employee</a:t>
            </a:r>
            <a:endParaRPr lang="en-US" dirty="0"/>
          </a:p>
        </p:txBody>
      </p:sp>
      <p:sp>
        <p:nvSpPr>
          <p:cNvPr id="14" name="Rectangle 13"/>
          <p:cNvSpPr/>
          <p:nvPr/>
        </p:nvSpPr>
        <p:spPr>
          <a:xfrm>
            <a:off x="0" y="3214686"/>
            <a:ext cx="3000364" cy="6429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Rooms info</a:t>
            </a:r>
            <a:endParaRPr lang="en-US" dirty="0"/>
          </a:p>
        </p:txBody>
      </p:sp>
      <p:sp>
        <p:nvSpPr>
          <p:cNvPr id="15" name="Rectangle 14"/>
          <p:cNvSpPr/>
          <p:nvPr/>
        </p:nvSpPr>
        <p:spPr>
          <a:xfrm>
            <a:off x="0" y="3857628"/>
            <a:ext cx="300036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room</a:t>
            </a:r>
            <a:endParaRPr lang="en-US" dirty="0"/>
          </a:p>
        </p:txBody>
      </p:sp>
      <p:sp>
        <p:nvSpPr>
          <p:cNvPr id="17" name="TextBox 16"/>
          <p:cNvSpPr txBox="1"/>
          <p:nvPr/>
        </p:nvSpPr>
        <p:spPr>
          <a:xfrm>
            <a:off x="3428992" y="2786058"/>
            <a:ext cx="3328155" cy="369332"/>
          </a:xfrm>
          <a:prstGeom prst="rect">
            <a:avLst/>
          </a:prstGeom>
          <a:noFill/>
        </p:spPr>
        <p:txBody>
          <a:bodyPr wrap="none" rtlCol="0">
            <a:spAutoFit/>
          </a:bodyPr>
          <a:lstStyle/>
          <a:p>
            <a:r>
              <a:rPr lang="en-US" dirty="0" err="1" smtClean="0"/>
              <a:t>Name|details|falana|dhikana</a:t>
            </a:r>
            <a:r>
              <a:rPr lang="en-US" dirty="0" smtClean="0"/>
              <a:t>| </a:t>
            </a:r>
            <a:endParaRPr lang="en-US" dirty="0"/>
          </a:p>
        </p:txBody>
      </p:sp>
      <p:sp>
        <p:nvSpPr>
          <p:cNvPr id="18" name="Rectangle 17"/>
          <p:cNvSpPr/>
          <p:nvPr/>
        </p:nvSpPr>
        <p:spPr>
          <a:xfrm>
            <a:off x="6500826" y="2857496"/>
            <a:ext cx="107157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sp>
        <p:nvSpPr>
          <p:cNvPr id="19" name="Rectangle 18"/>
          <p:cNvSpPr/>
          <p:nvPr/>
        </p:nvSpPr>
        <p:spPr>
          <a:xfrm>
            <a:off x="7572396" y="2857496"/>
            <a:ext cx="92869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update</a:t>
            </a:r>
            <a:endParaRPr lang="en-US" dirty="0"/>
          </a:p>
        </p:txBody>
      </p:sp>
      <p:cxnSp>
        <p:nvCxnSpPr>
          <p:cNvPr id="22" name="Straight Connector 21"/>
          <p:cNvCxnSpPr/>
          <p:nvPr/>
        </p:nvCxnSpPr>
        <p:spPr>
          <a:xfrm rot="5400000">
            <a:off x="1785918" y="4214818"/>
            <a:ext cx="314327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357554" y="2643182"/>
            <a:ext cx="535785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7108049" y="4179099"/>
            <a:ext cx="314327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428992" y="5786454"/>
            <a:ext cx="5214974" cy="1588"/>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14744" y="4286256"/>
            <a:ext cx="4786346" cy="1477328"/>
          </a:xfrm>
          <a:prstGeom prst="rect">
            <a:avLst/>
          </a:prstGeom>
          <a:noFill/>
        </p:spPr>
        <p:txBody>
          <a:bodyPr wrap="square" rtlCol="0">
            <a:spAutoFit/>
          </a:bodyPr>
          <a:lstStyle/>
          <a:p>
            <a:r>
              <a:rPr lang="en-US" dirty="0" smtClean="0"/>
              <a:t>This is table containing employee info, it will be displayed when admin click on employee info and two buttons of delete and update will be in front of all individual details to update and delete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7298"/>
            <a:ext cx="914400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|CONTACT US                                                                                              |   LOG IN</a:t>
            </a:r>
            <a:endParaRPr lang="en-US" dirty="0"/>
          </a:p>
        </p:txBody>
      </p:sp>
      <p:sp>
        <p:nvSpPr>
          <p:cNvPr id="3" name="Rectangle 2"/>
          <p:cNvSpPr/>
          <p:nvPr/>
        </p:nvSpPr>
        <p:spPr>
          <a:xfrm>
            <a:off x="7858148" y="1357298"/>
            <a:ext cx="1285852" cy="5715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OUT</a:t>
            </a:r>
            <a:endParaRPr lang="en-US" dirty="0"/>
          </a:p>
        </p:txBody>
      </p:sp>
      <p:sp>
        <p:nvSpPr>
          <p:cNvPr id="4" name="Rectangle 3"/>
          <p:cNvSpPr/>
          <p:nvPr/>
        </p:nvSpPr>
        <p:spPr>
          <a:xfrm>
            <a:off x="0" y="1928802"/>
            <a:ext cx="3000364" cy="4929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0" y="2643182"/>
            <a:ext cx="300036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2071678"/>
            <a:ext cx="3000364" cy="5715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Employee info</a:t>
            </a:r>
            <a:endParaRPr lang="en-US" dirty="0"/>
          </a:p>
        </p:txBody>
      </p:sp>
      <p:sp>
        <p:nvSpPr>
          <p:cNvPr id="12" name="TextBox 11"/>
          <p:cNvSpPr txBox="1"/>
          <p:nvPr/>
        </p:nvSpPr>
        <p:spPr>
          <a:xfrm>
            <a:off x="3143240" y="857232"/>
            <a:ext cx="1447832" cy="369332"/>
          </a:xfrm>
          <a:prstGeom prst="rect">
            <a:avLst/>
          </a:prstGeom>
          <a:noFill/>
        </p:spPr>
        <p:txBody>
          <a:bodyPr wrap="none" rtlCol="0">
            <a:spAutoFit/>
          </a:bodyPr>
          <a:lstStyle/>
          <a:p>
            <a:r>
              <a:rPr lang="en-US" dirty="0" smtClean="0"/>
              <a:t>Admin login</a:t>
            </a:r>
            <a:endParaRPr lang="en-US" dirty="0"/>
          </a:p>
        </p:txBody>
      </p:sp>
      <p:sp>
        <p:nvSpPr>
          <p:cNvPr id="13" name="Rectangle 12"/>
          <p:cNvSpPr/>
          <p:nvPr/>
        </p:nvSpPr>
        <p:spPr>
          <a:xfrm>
            <a:off x="0" y="2643182"/>
            <a:ext cx="3000364" cy="57150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employee</a:t>
            </a:r>
            <a:endParaRPr lang="en-US" dirty="0"/>
          </a:p>
        </p:txBody>
      </p:sp>
      <p:sp>
        <p:nvSpPr>
          <p:cNvPr id="14" name="Rectangle 13"/>
          <p:cNvSpPr/>
          <p:nvPr/>
        </p:nvSpPr>
        <p:spPr>
          <a:xfrm>
            <a:off x="0" y="3214686"/>
            <a:ext cx="3000364" cy="6429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Rooms info</a:t>
            </a:r>
            <a:endParaRPr lang="en-US" dirty="0"/>
          </a:p>
        </p:txBody>
      </p:sp>
      <p:sp>
        <p:nvSpPr>
          <p:cNvPr id="15" name="Rectangle 14"/>
          <p:cNvSpPr/>
          <p:nvPr/>
        </p:nvSpPr>
        <p:spPr>
          <a:xfrm>
            <a:off x="0" y="3857628"/>
            <a:ext cx="300036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room</a:t>
            </a:r>
            <a:endParaRPr lang="en-US" dirty="0"/>
          </a:p>
        </p:txBody>
      </p:sp>
      <p:graphicFrame>
        <p:nvGraphicFramePr>
          <p:cNvPr id="16" name="Table 15"/>
          <p:cNvGraphicFramePr>
            <a:graphicFrameLocks noGrp="1"/>
          </p:cNvGraphicFramePr>
          <p:nvPr/>
        </p:nvGraphicFramePr>
        <p:xfrm>
          <a:off x="3500430" y="2571744"/>
          <a:ext cx="5429288" cy="2966720"/>
        </p:xfrm>
        <a:graphic>
          <a:graphicData uri="http://schemas.openxmlformats.org/drawingml/2006/table">
            <a:tbl>
              <a:tblPr firstRow="1" bandRow="1">
                <a:tableStyleId>{5C22544A-7EE6-4342-B048-85BDC9FD1C3A}</a:tableStyleId>
              </a:tblPr>
              <a:tblGrid>
                <a:gridCol w="5429288"/>
              </a:tblGrid>
              <a:tr h="370840">
                <a:tc>
                  <a:txBody>
                    <a:bodyPr/>
                    <a:lstStyle/>
                    <a:p>
                      <a:r>
                        <a:rPr lang="en-US" dirty="0" smtClean="0"/>
                        <a:t>Emp. id</a:t>
                      </a:r>
                      <a:endParaRPr lang="en-US" dirty="0"/>
                    </a:p>
                  </a:txBody>
                  <a:tcPr/>
                </a:tc>
              </a:tr>
              <a:tr h="370840">
                <a:tc>
                  <a:txBody>
                    <a:bodyPr/>
                    <a:lstStyle/>
                    <a:p>
                      <a:r>
                        <a:rPr lang="en-US" dirty="0" err="1" smtClean="0"/>
                        <a:t>Emp</a:t>
                      </a:r>
                      <a:r>
                        <a:rPr lang="en-US" dirty="0" smtClean="0"/>
                        <a:t> name</a:t>
                      </a:r>
                      <a:endParaRPr lang="en-US" dirty="0"/>
                    </a:p>
                  </a:txBody>
                  <a:tcPr/>
                </a:tc>
              </a:tr>
              <a:tr h="370840">
                <a:tc>
                  <a:txBody>
                    <a:bodyPr/>
                    <a:lstStyle/>
                    <a:p>
                      <a:r>
                        <a:rPr lang="en-US" dirty="0" err="1" smtClean="0"/>
                        <a:t>Emp</a:t>
                      </a:r>
                      <a:r>
                        <a:rPr lang="en-US" dirty="0" smtClean="0"/>
                        <a:t> govt. id</a:t>
                      </a:r>
                      <a:endParaRPr lang="en-US" dirty="0"/>
                    </a:p>
                  </a:txBody>
                  <a:tcPr/>
                </a:tc>
              </a:tr>
              <a:tr h="370840">
                <a:tc>
                  <a:txBody>
                    <a:bodyPr/>
                    <a:lstStyle/>
                    <a:p>
                      <a:r>
                        <a:rPr lang="en-US" dirty="0" smtClean="0"/>
                        <a:t>address</a:t>
                      </a:r>
                      <a:endParaRPr lang="en-US" dirty="0"/>
                    </a:p>
                  </a:txBody>
                  <a:tcPr/>
                </a:tc>
              </a:tr>
              <a:tr h="370840">
                <a:tc>
                  <a:txBody>
                    <a:bodyPr/>
                    <a:lstStyle/>
                    <a:p>
                      <a:r>
                        <a:rPr lang="en-US" dirty="0" smtClean="0"/>
                        <a:t>Contact info</a:t>
                      </a:r>
                      <a:endParaRPr lang="en-US" dirty="0"/>
                    </a:p>
                  </a:txBody>
                  <a:tcPr/>
                </a:tc>
              </a:tr>
              <a:tr h="370840">
                <a:tc>
                  <a:txBody>
                    <a:bodyPr/>
                    <a:lstStyle/>
                    <a:p>
                      <a:r>
                        <a:rPr lang="en-US" dirty="0" err="1" smtClean="0"/>
                        <a:t>falana</a:t>
                      </a:r>
                      <a:r>
                        <a:rPr lang="en-US" baseline="0" dirty="0" smtClean="0"/>
                        <a:t> </a:t>
                      </a:r>
                      <a:endParaRPr lang="en-US" dirty="0"/>
                    </a:p>
                  </a:txBody>
                  <a:tcPr/>
                </a:tc>
              </a:tr>
              <a:tr h="370840">
                <a:tc>
                  <a:txBody>
                    <a:bodyPr/>
                    <a:lstStyle/>
                    <a:p>
                      <a:r>
                        <a:rPr lang="en-US" dirty="0" err="1" smtClean="0"/>
                        <a:t>dhikana</a:t>
                      </a:r>
                      <a:endParaRPr lang="en-US" dirty="0"/>
                    </a:p>
                  </a:txBody>
                  <a:tcPr/>
                </a:tc>
              </a:tr>
              <a:tr h="370840">
                <a:tc>
                  <a:txBody>
                    <a:bodyPr/>
                    <a:lstStyle/>
                    <a:p>
                      <a:endParaRPr lang="en-US" dirty="0"/>
                    </a:p>
                  </a:txBody>
                  <a:tcPr/>
                </a:tc>
              </a:tr>
            </a:tbl>
          </a:graphicData>
        </a:graphic>
      </p:graphicFrame>
      <p:sp>
        <p:nvSpPr>
          <p:cNvPr id="17" name="Rectangle 16"/>
          <p:cNvSpPr/>
          <p:nvPr/>
        </p:nvSpPr>
        <p:spPr>
          <a:xfrm>
            <a:off x="5286380" y="5929330"/>
            <a:ext cx="178595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7298"/>
            <a:ext cx="914400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|CONTACT US                                                                                              |   LOG IN</a:t>
            </a:r>
            <a:endParaRPr lang="en-US" dirty="0"/>
          </a:p>
        </p:txBody>
      </p:sp>
      <p:sp>
        <p:nvSpPr>
          <p:cNvPr id="3" name="Rectangle 2"/>
          <p:cNvSpPr/>
          <p:nvPr/>
        </p:nvSpPr>
        <p:spPr>
          <a:xfrm>
            <a:off x="7858148" y="1357298"/>
            <a:ext cx="1285852" cy="5715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OUT</a:t>
            </a:r>
            <a:endParaRPr lang="en-US" dirty="0"/>
          </a:p>
        </p:txBody>
      </p:sp>
      <p:sp>
        <p:nvSpPr>
          <p:cNvPr id="4" name="Rectangle 3"/>
          <p:cNvSpPr/>
          <p:nvPr/>
        </p:nvSpPr>
        <p:spPr>
          <a:xfrm>
            <a:off x="0" y="2071678"/>
            <a:ext cx="3000364" cy="4786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0" y="2643182"/>
            <a:ext cx="300036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2071678"/>
            <a:ext cx="3000364" cy="571504"/>
          </a:xfrm>
          <a:prstGeom prst="rect">
            <a:avLst/>
          </a:prstGeom>
          <a:solidFill>
            <a:schemeClr val="tx1">
              <a:lumMod val="95000"/>
              <a:lumOff val="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Employee info</a:t>
            </a:r>
            <a:endParaRPr lang="en-US" dirty="0"/>
          </a:p>
        </p:txBody>
      </p:sp>
      <p:sp>
        <p:nvSpPr>
          <p:cNvPr id="12" name="TextBox 11"/>
          <p:cNvSpPr txBox="1"/>
          <p:nvPr/>
        </p:nvSpPr>
        <p:spPr>
          <a:xfrm>
            <a:off x="3143240" y="857232"/>
            <a:ext cx="1447832" cy="369332"/>
          </a:xfrm>
          <a:prstGeom prst="rect">
            <a:avLst/>
          </a:prstGeom>
          <a:noFill/>
        </p:spPr>
        <p:txBody>
          <a:bodyPr wrap="none" rtlCol="0">
            <a:spAutoFit/>
          </a:bodyPr>
          <a:lstStyle/>
          <a:p>
            <a:r>
              <a:rPr lang="en-US" dirty="0" smtClean="0"/>
              <a:t>Admin login</a:t>
            </a:r>
            <a:endParaRPr lang="en-US" dirty="0"/>
          </a:p>
        </p:txBody>
      </p:sp>
      <p:sp>
        <p:nvSpPr>
          <p:cNvPr id="13" name="Rectangle 12"/>
          <p:cNvSpPr/>
          <p:nvPr/>
        </p:nvSpPr>
        <p:spPr>
          <a:xfrm>
            <a:off x="0" y="2643182"/>
            <a:ext cx="3000364" cy="57150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employee</a:t>
            </a:r>
            <a:endParaRPr lang="en-US" dirty="0"/>
          </a:p>
        </p:txBody>
      </p:sp>
      <p:sp>
        <p:nvSpPr>
          <p:cNvPr id="14" name="Rectangle 13"/>
          <p:cNvSpPr/>
          <p:nvPr/>
        </p:nvSpPr>
        <p:spPr>
          <a:xfrm>
            <a:off x="0" y="3214686"/>
            <a:ext cx="3000364" cy="642942"/>
          </a:xfrm>
          <a:prstGeom prst="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Rooms info</a:t>
            </a:r>
            <a:endParaRPr lang="en-US" dirty="0"/>
          </a:p>
        </p:txBody>
      </p:sp>
      <p:sp>
        <p:nvSpPr>
          <p:cNvPr id="15" name="Rectangle 14"/>
          <p:cNvSpPr/>
          <p:nvPr/>
        </p:nvSpPr>
        <p:spPr>
          <a:xfrm>
            <a:off x="0" y="3857628"/>
            <a:ext cx="300036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room</a:t>
            </a:r>
            <a:endParaRPr lang="en-US" dirty="0"/>
          </a:p>
        </p:txBody>
      </p:sp>
      <p:graphicFrame>
        <p:nvGraphicFramePr>
          <p:cNvPr id="20" name="Table 19"/>
          <p:cNvGraphicFramePr>
            <a:graphicFrameLocks noGrp="1"/>
          </p:cNvGraphicFramePr>
          <p:nvPr/>
        </p:nvGraphicFramePr>
        <p:xfrm>
          <a:off x="3048000" y="2857496"/>
          <a:ext cx="6096000" cy="13817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Room no.</a:t>
                      </a:r>
                      <a:endParaRPr lang="en-US" dirty="0"/>
                    </a:p>
                  </a:txBody>
                  <a:tcPr/>
                </a:tc>
                <a:tc>
                  <a:txBody>
                    <a:bodyPr/>
                    <a:lstStyle/>
                    <a:p>
                      <a:r>
                        <a:rPr lang="en-US" dirty="0" err="1" smtClean="0"/>
                        <a:t>seater</a:t>
                      </a:r>
                      <a:endParaRPr lang="en-US" dirty="0"/>
                    </a:p>
                  </a:txBody>
                  <a:tcPr/>
                </a:tc>
                <a:tc>
                  <a:txBody>
                    <a:bodyPr/>
                    <a:lstStyle/>
                    <a:p>
                      <a:r>
                        <a:rPr lang="en-US" dirty="0" smtClean="0"/>
                        <a:t>Booking status</a:t>
                      </a:r>
                      <a:endParaRPr lang="en-US" dirty="0"/>
                    </a:p>
                  </a:txBody>
                  <a:tcPr/>
                </a:tc>
                <a:tc>
                  <a:txBody>
                    <a:bodyPr/>
                    <a:lstStyle/>
                    <a:p>
                      <a:r>
                        <a:rPr lang="en-US" dirty="0" smtClean="0"/>
                        <a:t>Cleaning status</a:t>
                      </a:r>
                      <a:endParaRPr lang="en-US" dirty="0"/>
                    </a:p>
                  </a:txBody>
                  <a:tcPr/>
                </a:tc>
                <a:tc>
                  <a:txBody>
                    <a:bodyPr/>
                    <a:lstStyle/>
                    <a:p>
                      <a:endParaRPr lang="en-US"/>
                    </a:p>
                  </a:txBody>
                  <a:tcPr/>
                </a:tc>
              </a:tr>
              <a:tr h="370840">
                <a:tc>
                  <a:txBody>
                    <a:bodyPr/>
                    <a:lstStyle/>
                    <a:p>
                      <a:r>
                        <a:rPr lang="en-US" dirty="0" smtClean="0"/>
                        <a:t>1001</a:t>
                      </a:r>
                      <a:endParaRPr lang="en-US" dirty="0"/>
                    </a:p>
                  </a:txBody>
                  <a:tcPr/>
                </a:tc>
                <a:tc>
                  <a:txBody>
                    <a:bodyPr/>
                    <a:lstStyle/>
                    <a:p>
                      <a:r>
                        <a:rPr lang="en-US" dirty="0" smtClean="0"/>
                        <a:t>2</a:t>
                      </a:r>
                      <a:endParaRPr lang="en-US" dirty="0"/>
                    </a:p>
                  </a:txBody>
                  <a:tcPr/>
                </a:tc>
                <a:tc>
                  <a:txBody>
                    <a:bodyPr/>
                    <a:lstStyle/>
                    <a:p>
                      <a:r>
                        <a:rPr lang="en-US" dirty="0" smtClean="0"/>
                        <a:t>booked</a:t>
                      </a:r>
                      <a:endParaRPr lang="en-US" dirty="0"/>
                    </a:p>
                  </a:txBody>
                  <a:tcPr/>
                </a:tc>
                <a:tc>
                  <a:txBody>
                    <a:bodyPr/>
                    <a:lstStyle/>
                    <a:p>
                      <a:r>
                        <a:rPr lang="en-US" dirty="0" smtClean="0"/>
                        <a:t>clean</a:t>
                      </a:r>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7298"/>
            <a:ext cx="914400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|CONTACT US                                                                                              |   LOG IN</a:t>
            </a:r>
            <a:endParaRPr lang="en-US" dirty="0"/>
          </a:p>
        </p:txBody>
      </p:sp>
      <p:sp>
        <p:nvSpPr>
          <p:cNvPr id="3" name="Rectangle 2"/>
          <p:cNvSpPr/>
          <p:nvPr/>
        </p:nvSpPr>
        <p:spPr>
          <a:xfrm>
            <a:off x="7858148" y="1357298"/>
            <a:ext cx="1285852" cy="5715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OUT</a:t>
            </a:r>
            <a:endParaRPr lang="en-US" dirty="0"/>
          </a:p>
        </p:txBody>
      </p:sp>
      <p:sp>
        <p:nvSpPr>
          <p:cNvPr id="4" name="Rectangle 3"/>
          <p:cNvSpPr/>
          <p:nvPr/>
        </p:nvSpPr>
        <p:spPr>
          <a:xfrm>
            <a:off x="0" y="1928802"/>
            <a:ext cx="3000364" cy="4929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0" y="2643182"/>
            <a:ext cx="300036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2071678"/>
            <a:ext cx="3000364" cy="5715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Employee info</a:t>
            </a:r>
            <a:endParaRPr lang="en-US" dirty="0"/>
          </a:p>
        </p:txBody>
      </p:sp>
      <p:sp>
        <p:nvSpPr>
          <p:cNvPr id="12" name="TextBox 11"/>
          <p:cNvSpPr txBox="1"/>
          <p:nvPr/>
        </p:nvSpPr>
        <p:spPr>
          <a:xfrm>
            <a:off x="3143240" y="857232"/>
            <a:ext cx="1447832" cy="369332"/>
          </a:xfrm>
          <a:prstGeom prst="rect">
            <a:avLst/>
          </a:prstGeom>
          <a:noFill/>
        </p:spPr>
        <p:txBody>
          <a:bodyPr wrap="none" rtlCol="0">
            <a:spAutoFit/>
          </a:bodyPr>
          <a:lstStyle/>
          <a:p>
            <a:r>
              <a:rPr lang="en-US" dirty="0" smtClean="0"/>
              <a:t>Admin login</a:t>
            </a:r>
            <a:endParaRPr lang="en-US" dirty="0"/>
          </a:p>
        </p:txBody>
      </p:sp>
      <p:sp>
        <p:nvSpPr>
          <p:cNvPr id="13" name="Rectangle 12"/>
          <p:cNvSpPr/>
          <p:nvPr/>
        </p:nvSpPr>
        <p:spPr>
          <a:xfrm>
            <a:off x="0" y="2643182"/>
            <a:ext cx="3000364" cy="5715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employee</a:t>
            </a:r>
            <a:endParaRPr lang="en-US" dirty="0"/>
          </a:p>
        </p:txBody>
      </p:sp>
      <p:sp>
        <p:nvSpPr>
          <p:cNvPr id="14" name="Rectangle 13"/>
          <p:cNvSpPr/>
          <p:nvPr/>
        </p:nvSpPr>
        <p:spPr>
          <a:xfrm>
            <a:off x="0" y="3214686"/>
            <a:ext cx="3000364" cy="6429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Rooms info</a:t>
            </a:r>
            <a:endParaRPr lang="en-US" dirty="0"/>
          </a:p>
        </p:txBody>
      </p:sp>
      <p:sp>
        <p:nvSpPr>
          <p:cNvPr id="15" name="Rectangle 14"/>
          <p:cNvSpPr/>
          <p:nvPr/>
        </p:nvSpPr>
        <p:spPr>
          <a:xfrm>
            <a:off x="0" y="3857628"/>
            <a:ext cx="3000364" cy="64294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room</a:t>
            </a:r>
            <a:endParaRPr lang="en-US" dirty="0"/>
          </a:p>
        </p:txBody>
      </p:sp>
      <p:graphicFrame>
        <p:nvGraphicFramePr>
          <p:cNvPr id="16" name="Table 15"/>
          <p:cNvGraphicFramePr>
            <a:graphicFrameLocks noGrp="1"/>
          </p:cNvGraphicFramePr>
          <p:nvPr/>
        </p:nvGraphicFramePr>
        <p:xfrm>
          <a:off x="3500430" y="2571744"/>
          <a:ext cx="5429288" cy="2225040"/>
        </p:xfrm>
        <a:graphic>
          <a:graphicData uri="http://schemas.openxmlformats.org/drawingml/2006/table">
            <a:tbl>
              <a:tblPr firstRow="1" bandRow="1">
                <a:tableStyleId>{5C22544A-7EE6-4342-B048-85BDC9FD1C3A}</a:tableStyleId>
              </a:tblPr>
              <a:tblGrid>
                <a:gridCol w="5429288"/>
              </a:tblGrid>
              <a:tr h="370840">
                <a:tc>
                  <a:txBody>
                    <a:bodyPr/>
                    <a:lstStyle/>
                    <a:p>
                      <a:r>
                        <a:rPr lang="en-US" dirty="0" smtClean="0"/>
                        <a:t>Room</a:t>
                      </a:r>
                      <a:r>
                        <a:rPr lang="en-US" baseline="0" dirty="0" smtClean="0"/>
                        <a:t> no.</a:t>
                      </a:r>
                      <a:endParaRPr lang="en-US" dirty="0"/>
                    </a:p>
                  </a:txBody>
                  <a:tcPr/>
                </a:tc>
              </a:tr>
              <a:tr h="370840">
                <a:tc>
                  <a:txBody>
                    <a:bodyPr/>
                    <a:lstStyle/>
                    <a:p>
                      <a:r>
                        <a:rPr lang="en-US" dirty="0" err="1" smtClean="0"/>
                        <a:t>seater</a:t>
                      </a:r>
                      <a:endParaRPr lang="en-US" dirty="0"/>
                    </a:p>
                  </a:txBody>
                  <a:tcPr/>
                </a:tc>
              </a:tr>
              <a:tr h="370840">
                <a:tc>
                  <a:txBody>
                    <a:bodyPr/>
                    <a:lstStyle/>
                    <a:p>
                      <a:r>
                        <a:rPr lang="en-US" dirty="0" smtClean="0"/>
                        <a:t>Booking</a:t>
                      </a:r>
                      <a:r>
                        <a:rPr lang="en-US" baseline="0" dirty="0" smtClean="0"/>
                        <a:t> status</a:t>
                      </a:r>
                      <a:endParaRPr lang="en-US" dirty="0"/>
                    </a:p>
                  </a:txBody>
                  <a:tcPr/>
                </a:tc>
              </a:tr>
              <a:tr h="370840">
                <a:tc>
                  <a:txBody>
                    <a:bodyPr/>
                    <a:lstStyle/>
                    <a:p>
                      <a:r>
                        <a:rPr lang="en-US" dirty="0" smtClean="0"/>
                        <a:t>Cleaning</a:t>
                      </a:r>
                      <a:r>
                        <a:rPr lang="en-US" baseline="0" dirty="0" smtClean="0"/>
                        <a:t> status</a:t>
                      </a:r>
                      <a:endParaRPr lang="en-US" dirty="0"/>
                    </a:p>
                  </a:txBody>
                  <a:tcPr/>
                </a:tc>
              </a:tr>
              <a:tr h="370840">
                <a:tc>
                  <a:txBody>
                    <a:bodyPr/>
                    <a:lstStyle/>
                    <a:p>
                      <a:endParaRPr lang="en-US" dirty="0"/>
                    </a:p>
                  </a:txBody>
                  <a:tcPr/>
                </a:tc>
              </a:tr>
              <a:tr h="370840">
                <a:tc>
                  <a:txBody>
                    <a:bodyPr/>
                    <a:lstStyle/>
                    <a:p>
                      <a:endParaRPr lang="en-US" dirty="0"/>
                    </a:p>
                  </a:txBody>
                  <a:tcPr/>
                </a:tc>
              </a:tr>
            </a:tbl>
          </a:graphicData>
        </a:graphic>
      </p:graphicFrame>
      <p:sp>
        <p:nvSpPr>
          <p:cNvPr id="17" name="Rectangle 16"/>
          <p:cNvSpPr/>
          <p:nvPr/>
        </p:nvSpPr>
        <p:spPr>
          <a:xfrm>
            <a:off x="5286380" y="5929330"/>
            <a:ext cx="178595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7298"/>
            <a:ext cx="914400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|CONTACT US                                                                                              |   LOG IN</a:t>
            </a:r>
            <a:endParaRPr lang="en-US" dirty="0"/>
          </a:p>
        </p:txBody>
      </p:sp>
      <p:sp>
        <p:nvSpPr>
          <p:cNvPr id="3" name="Rectangle 2"/>
          <p:cNvSpPr/>
          <p:nvPr/>
        </p:nvSpPr>
        <p:spPr>
          <a:xfrm>
            <a:off x="7858148" y="1357298"/>
            <a:ext cx="1285852" cy="5715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OUT</a:t>
            </a:r>
            <a:endParaRPr lang="en-US" dirty="0"/>
          </a:p>
        </p:txBody>
      </p:sp>
      <p:sp>
        <p:nvSpPr>
          <p:cNvPr id="4" name="Rectangle 3"/>
          <p:cNvSpPr/>
          <p:nvPr/>
        </p:nvSpPr>
        <p:spPr>
          <a:xfrm>
            <a:off x="0" y="2071678"/>
            <a:ext cx="2643174" cy="4786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0" y="2643182"/>
            <a:ext cx="264317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928802"/>
            <a:ext cx="2643174" cy="571504"/>
          </a:xfrm>
          <a:prstGeom prst="rect">
            <a:avLst/>
          </a:prstGeom>
          <a:solidFill>
            <a:schemeClr val="tx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Room info</a:t>
            </a:r>
            <a:endParaRPr lang="en-US" dirty="0"/>
          </a:p>
        </p:txBody>
      </p:sp>
      <p:sp>
        <p:nvSpPr>
          <p:cNvPr id="12" name="TextBox 11"/>
          <p:cNvSpPr txBox="1"/>
          <p:nvPr/>
        </p:nvSpPr>
        <p:spPr>
          <a:xfrm>
            <a:off x="3143240" y="857232"/>
            <a:ext cx="1985736" cy="369332"/>
          </a:xfrm>
          <a:prstGeom prst="rect">
            <a:avLst/>
          </a:prstGeom>
          <a:noFill/>
        </p:spPr>
        <p:txBody>
          <a:bodyPr wrap="none" rtlCol="0">
            <a:spAutoFit/>
          </a:bodyPr>
          <a:lstStyle/>
          <a:p>
            <a:r>
              <a:rPr lang="en-US" dirty="0" smtClean="0"/>
              <a:t>Receptionist login</a:t>
            </a:r>
            <a:endParaRPr lang="en-US" dirty="0"/>
          </a:p>
        </p:txBody>
      </p:sp>
      <p:sp>
        <p:nvSpPr>
          <p:cNvPr id="13" name="Rectangle 12"/>
          <p:cNvSpPr/>
          <p:nvPr/>
        </p:nvSpPr>
        <p:spPr>
          <a:xfrm>
            <a:off x="0" y="2500306"/>
            <a:ext cx="26431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Customer details</a:t>
            </a:r>
            <a:endParaRPr lang="en-US" dirty="0"/>
          </a:p>
        </p:txBody>
      </p:sp>
      <p:sp>
        <p:nvSpPr>
          <p:cNvPr id="17" name="TextBox 16"/>
          <p:cNvSpPr txBox="1"/>
          <p:nvPr/>
        </p:nvSpPr>
        <p:spPr>
          <a:xfrm>
            <a:off x="3428992" y="2786058"/>
            <a:ext cx="242374" cy="369332"/>
          </a:xfrm>
          <a:prstGeom prst="rect">
            <a:avLst/>
          </a:prstGeom>
          <a:noFill/>
        </p:spPr>
        <p:txBody>
          <a:bodyPr wrap="none" rtlCol="0">
            <a:spAutoFit/>
          </a:bodyPr>
          <a:lstStyle/>
          <a:p>
            <a:r>
              <a:rPr lang="en-US" dirty="0" smtClean="0"/>
              <a:t> </a:t>
            </a:r>
            <a:endParaRPr lang="en-US" dirty="0"/>
          </a:p>
        </p:txBody>
      </p:sp>
      <p:graphicFrame>
        <p:nvGraphicFramePr>
          <p:cNvPr id="21" name="Table 20"/>
          <p:cNvGraphicFramePr>
            <a:graphicFrameLocks noGrp="1"/>
          </p:cNvGraphicFramePr>
          <p:nvPr/>
        </p:nvGraphicFramePr>
        <p:xfrm>
          <a:off x="2786050" y="2714620"/>
          <a:ext cx="4429156" cy="1752600"/>
        </p:xfrm>
        <a:graphic>
          <a:graphicData uri="http://schemas.openxmlformats.org/drawingml/2006/table">
            <a:tbl>
              <a:tblPr firstRow="1" bandRow="1">
                <a:tableStyleId>{5C22544A-7EE6-4342-B048-85BDC9FD1C3A}</a:tableStyleId>
              </a:tblPr>
              <a:tblGrid>
                <a:gridCol w="1107289"/>
                <a:gridCol w="1107289"/>
                <a:gridCol w="1107289"/>
                <a:gridCol w="1107289"/>
              </a:tblGrid>
              <a:tr h="370840">
                <a:tc>
                  <a:txBody>
                    <a:bodyPr/>
                    <a:lstStyle/>
                    <a:p>
                      <a:r>
                        <a:rPr lang="en-US" dirty="0" smtClean="0"/>
                        <a:t>Room no.</a:t>
                      </a:r>
                      <a:endParaRPr lang="en-US" dirty="0"/>
                    </a:p>
                  </a:txBody>
                  <a:tcPr/>
                </a:tc>
                <a:tc>
                  <a:txBody>
                    <a:bodyPr/>
                    <a:lstStyle/>
                    <a:p>
                      <a:r>
                        <a:rPr lang="en-US" dirty="0" err="1" smtClean="0"/>
                        <a:t>Seater</a:t>
                      </a:r>
                      <a:endParaRPr lang="en-US" dirty="0"/>
                    </a:p>
                  </a:txBody>
                  <a:tcPr/>
                </a:tc>
                <a:tc>
                  <a:txBody>
                    <a:bodyPr/>
                    <a:lstStyle/>
                    <a:p>
                      <a:r>
                        <a:rPr lang="en-US" dirty="0" smtClean="0"/>
                        <a:t>Booking status</a:t>
                      </a:r>
                      <a:endParaRPr lang="en-US" dirty="0"/>
                    </a:p>
                  </a:txBody>
                  <a:tcPr/>
                </a:tc>
                <a:tc>
                  <a:txBody>
                    <a:bodyPr/>
                    <a:lstStyle/>
                    <a:p>
                      <a:r>
                        <a:rPr lang="en-US" dirty="0" smtClean="0"/>
                        <a:t>Cleaning status</a:t>
                      </a:r>
                      <a:endParaRPr lang="en-US" dirty="0"/>
                    </a:p>
                  </a:txBody>
                  <a:tcPr/>
                </a:tc>
              </a:tr>
              <a:tr h="370840">
                <a:tc>
                  <a:txBody>
                    <a:bodyPr/>
                    <a:lstStyle/>
                    <a:p>
                      <a:r>
                        <a:rPr lang="en-US" dirty="0" smtClean="0"/>
                        <a:t>101</a:t>
                      </a:r>
                      <a:endParaRPr lang="en-US" dirty="0"/>
                    </a:p>
                  </a:txBody>
                  <a:tcPr/>
                </a:tc>
                <a:tc>
                  <a:txBody>
                    <a:bodyPr/>
                    <a:lstStyle/>
                    <a:p>
                      <a:r>
                        <a:rPr lang="en-US" dirty="0" smtClean="0"/>
                        <a:t>2</a:t>
                      </a:r>
                      <a:endParaRPr lang="en-US" dirty="0"/>
                    </a:p>
                  </a:txBody>
                  <a:tcPr/>
                </a:tc>
                <a:tc>
                  <a:txBody>
                    <a:bodyPr/>
                    <a:lstStyle/>
                    <a:p>
                      <a:r>
                        <a:rPr lang="en-US" sz="1600" dirty="0" err="1" smtClean="0"/>
                        <a:t>unbooked</a:t>
                      </a:r>
                      <a:endParaRPr lang="en-US" sz="1600" dirty="0"/>
                    </a:p>
                  </a:txBody>
                  <a:tcPr/>
                </a:tc>
                <a:tc>
                  <a:txBody>
                    <a:bodyPr/>
                    <a:lstStyle/>
                    <a:p>
                      <a:r>
                        <a:rPr lang="en-US" dirty="0" smtClean="0"/>
                        <a:t>clean</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5" name="Rectangle 24"/>
          <p:cNvSpPr/>
          <p:nvPr/>
        </p:nvSpPr>
        <p:spPr>
          <a:xfrm>
            <a:off x="7358082" y="2714620"/>
            <a:ext cx="71438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a:t>
            </a:r>
            <a:endParaRPr lang="en-US" dirty="0"/>
          </a:p>
        </p:txBody>
      </p:sp>
      <p:sp>
        <p:nvSpPr>
          <p:cNvPr id="27" name="Rectangle 26"/>
          <p:cNvSpPr/>
          <p:nvPr/>
        </p:nvSpPr>
        <p:spPr>
          <a:xfrm>
            <a:off x="8143900" y="2714620"/>
            <a:ext cx="78581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update</a:t>
            </a:r>
            <a:endParaRPr lang="en-US" sz="1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1776</TotalTime>
  <Words>361</Words>
  <Application>Microsoft Office PowerPoint</Application>
  <PresentationFormat>On-screen Show (4:3)</PresentationFormat>
  <Paragraphs>142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Hotel management ui </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ui</dc:title>
  <dc:creator>HP</dc:creator>
  <cp:lastModifiedBy>HP</cp:lastModifiedBy>
  <cp:revision>26</cp:revision>
  <dcterms:created xsi:type="dcterms:W3CDTF">2021-03-08T13:18:10Z</dcterms:created>
  <dcterms:modified xsi:type="dcterms:W3CDTF">2021-03-09T18:54:44Z</dcterms:modified>
</cp:coreProperties>
</file>