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8" r:id="rId4"/>
    <p:sldId id="261" r:id="rId5"/>
    <p:sldId id="260" r:id="rId6"/>
    <p:sldId id="263" r:id="rId7"/>
    <p:sldId id="264" r:id="rId8"/>
    <p:sldId id="268" r:id="rId9"/>
    <p:sldId id="272" r:id="rId10"/>
    <p:sldId id="269" r:id="rId11"/>
    <p:sldId id="273" r:id="rId12"/>
    <p:sldId id="270" r:id="rId13"/>
    <p:sldId id="271" r:id="rId14"/>
    <p:sldId id="266" r:id="rId15"/>
    <p:sldId id="274" r:id="rId16"/>
    <p:sldId id="275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605" autoAdjust="0"/>
    <p:restoredTop sz="86359" autoAdjust="0"/>
  </p:normalViewPr>
  <p:slideViewPr>
    <p:cSldViewPr>
      <p:cViewPr varScale="1">
        <p:scale>
          <a:sx n="70" d="100"/>
          <a:sy n="70" d="100"/>
        </p:scale>
        <p:origin x="-888" y="-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08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2C1-AB57-4914-9B7D-3F39E719A51A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0E53-40B4-451B-A7E2-4DE5717DAE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2C1-AB57-4914-9B7D-3F39E719A51A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0E53-40B4-451B-A7E2-4DE5717DAE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2C1-AB57-4914-9B7D-3F39E719A51A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0E53-40B4-451B-A7E2-4DE5717DAE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2C1-AB57-4914-9B7D-3F39E719A51A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0E53-40B4-451B-A7E2-4DE5717DAE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2C1-AB57-4914-9B7D-3F39E719A51A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0E53-40B4-451B-A7E2-4DE5717DAE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2C1-AB57-4914-9B7D-3F39E719A51A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0E53-40B4-451B-A7E2-4DE5717DAE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2C1-AB57-4914-9B7D-3F39E719A51A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0E53-40B4-451B-A7E2-4DE5717DAE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2C1-AB57-4914-9B7D-3F39E719A51A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0E53-40B4-451B-A7E2-4DE5717DAE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2C1-AB57-4914-9B7D-3F39E719A51A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0E53-40B4-451B-A7E2-4DE5717DAE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2C1-AB57-4914-9B7D-3F39E719A51A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0E53-40B4-451B-A7E2-4DE5717DAE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2C1-AB57-4914-9B7D-3F39E719A51A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8450E53-40B4-451B-A7E2-4DE5717DAE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DEDE2C1-AB57-4914-9B7D-3F39E719A51A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8450E53-40B4-451B-A7E2-4DE5717DAEA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0100" y="1428736"/>
            <a:ext cx="7482305" cy="3570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 smtClean="0"/>
              <a:t>PYTHON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r>
              <a:rPr lang="en-US" sz="4000" dirty="0"/>
              <a:t> </a:t>
            </a:r>
            <a:r>
              <a:rPr lang="en-US" sz="4000" dirty="0" smtClean="0"/>
              <a:t>                                List </a:t>
            </a:r>
            <a:r>
              <a:rPr lang="en-US" sz="4000" dirty="0" err="1" smtClean="0"/>
              <a:t>Datatype</a:t>
            </a:r>
            <a:r>
              <a:rPr lang="en-US" sz="4000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728" y="1214422"/>
            <a:ext cx="7658187" cy="526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  <a:p>
            <a:r>
              <a:rPr lang="en-US" sz="4000" dirty="0" smtClean="0"/>
              <a:t>Append:</a:t>
            </a:r>
          </a:p>
          <a:p>
            <a:endParaRPr lang="en-US" dirty="0" smtClean="0"/>
          </a:p>
          <a:p>
            <a:r>
              <a:rPr lang="en-US" sz="3200" dirty="0" smtClean="0"/>
              <a:t>Append an item to list at the last position .</a:t>
            </a:r>
          </a:p>
          <a:p>
            <a:endParaRPr lang="en-US" dirty="0" smtClean="0"/>
          </a:p>
          <a:p>
            <a:r>
              <a:rPr lang="en-US" sz="3200" dirty="0" smtClean="0"/>
              <a:t>&gt;&gt;&gt;  x=[1,3,5,7,9]</a:t>
            </a:r>
          </a:p>
          <a:p>
            <a:r>
              <a:rPr lang="en-US" sz="3200" dirty="0" smtClean="0"/>
              <a:t>&gt;&gt;&gt;  </a:t>
            </a:r>
            <a:r>
              <a:rPr lang="en-US" sz="3200" dirty="0" err="1" smtClean="0"/>
              <a:t>x.append</a:t>
            </a:r>
            <a:r>
              <a:rPr lang="en-US" sz="3200" dirty="0" smtClean="0"/>
              <a:t>(11)</a:t>
            </a:r>
          </a:p>
          <a:p>
            <a:r>
              <a:rPr lang="en-US" sz="3200" dirty="0" smtClean="0"/>
              <a:t>&gt;&gt;&gt;  x</a:t>
            </a:r>
          </a:p>
          <a:p>
            <a:endParaRPr lang="en-US" sz="3200" dirty="0" smtClean="0"/>
          </a:p>
          <a:p>
            <a:r>
              <a:rPr lang="en-US" sz="3200" dirty="0" smtClean="0"/>
              <a:t>Output:</a:t>
            </a:r>
          </a:p>
          <a:p>
            <a:r>
              <a:rPr lang="en-US" sz="3200" dirty="0" smtClean="0"/>
              <a:t>       [1,3,5,7,9,11]</a:t>
            </a:r>
          </a:p>
          <a:p>
            <a:r>
              <a:rPr lang="en-US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472" y="1214422"/>
            <a:ext cx="4330481" cy="52014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Extend:</a:t>
            </a:r>
          </a:p>
          <a:p>
            <a:endParaRPr lang="en-US" dirty="0" smtClean="0"/>
          </a:p>
          <a:p>
            <a:r>
              <a:rPr lang="en-US" sz="3200" dirty="0" smtClean="0"/>
              <a:t>add a sequence to a list.</a:t>
            </a:r>
          </a:p>
          <a:p>
            <a:endParaRPr lang="en-US" dirty="0" smtClean="0"/>
          </a:p>
          <a:p>
            <a:r>
              <a:rPr lang="en-US" sz="3200" dirty="0" smtClean="0"/>
              <a:t>&gt;&gt;&gt; x=[1,2,3,4,5]</a:t>
            </a:r>
          </a:p>
          <a:p>
            <a:r>
              <a:rPr lang="en-US" sz="3200" dirty="0" smtClean="0"/>
              <a:t>&gt;&gt;&gt; y=[6,7,8,9]</a:t>
            </a:r>
          </a:p>
          <a:p>
            <a:r>
              <a:rPr lang="en-US" sz="3200" dirty="0" smtClean="0"/>
              <a:t>&gt;&gt;&gt; </a:t>
            </a:r>
            <a:r>
              <a:rPr lang="en-US" sz="3200" dirty="0" err="1" smtClean="0"/>
              <a:t>x.extend</a:t>
            </a:r>
            <a:r>
              <a:rPr lang="en-US" sz="3200" dirty="0" smtClean="0"/>
              <a:t>(y)</a:t>
            </a:r>
          </a:p>
          <a:p>
            <a:r>
              <a:rPr lang="en-US" sz="3200" dirty="0" smtClean="0"/>
              <a:t>&gt;&gt;&gt; x</a:t>
            </a:r>
          </a:p>
          <a:p>
            <a:endParaRPr lang="en-US" sz="3200" dirty="0" smtClean="0"/>
          </a:p>
          <a:p>
            <a:r>
              <a:rPr lang="en-US" sz="3200" dirty="0" smtClean="0"/>
              <a:t>Output:</a:t>
            </a:r>
          </a:p>
          <a:p>
            <a:r>
              <a:rPr lang="en-US" sz="3200" dirty="0" smtClean="0"/>
              <a:t>[1,2,3,4,5,6,7,8,9]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1164158"/>
            <a:ext cx="8330294" cy="56938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Insert:</a:t>
            </a:r>
          </a:p>
          <a:p>
            <a:endParaRPr lang="en-US" dirty="0" smtClean="0"/>
          </a:p>
          <a:p>
            <a:r>
              <a:rPr lang="en-US" sz="3200" dirty="0" smtClean="0"/>
              <a:t>To add an item to the specified index.</a:t>
            </a:r>
          </a:p>
          <a:p>
            <a:r>
              <a:rPr lang="en-US" sz="3200" dirty="0" smtClean="0"/>
              <a:t>#syntax: insert ( index no, item to be inserted)</a:t>
            </a:r>
          </a:p>
          <a:p>
            <a:endParaRPr lang="en-US" sz="3200" dirty="0" smtClean="0"/>
          </a:p>
          <a:p>
            <a:r>
              <a:rPr lang="en-US" sz="3200" dirty="0" smtClean="0"/>
              <a:t>&gt;&gt;&gt;  x=[1,2,3,4,7]</a:t>
            </a:r>
          </a:p>
          <a:p>
            <a:r>
              <a:rPr lang="en-US" sz="3200" dirty="0" smtClean="0"/>
              <a:t>&gt;&gt;&gt; </a:t>
            </a:r>
            <a:r>
              <a:rPr lang="en-US" sz="3200" dirty="0" err="1" smtClean="0"/>
              <a:t>x.insert</a:t>
            </a:r>
            <a:r>
              <a:rPr lang="en-US" sz="3200" dirty="0" smtClean="0"/>
              <a:t>(2,10)</a:t>
            </a:r>
          </a:p>
          <a:p>
            <a:r>
              <a:rPr lang="en-US" sz="3200" dirty="0" smtClean="0"/>
              <a:t>&gt;&gt;&gt;  x</a:t>
            </a:r>
          </a:p>
          <a:p>
            <a:endParaRPr lang="en-US" sz="3200" dirty="0" smtClean="0"/>
          </a:p>
          <a:p>
            <a:r>
              <a:rPr lang="en-US" sz="3200" dirty="0" smtClean="0"/>
              <a:t>Output:</a:t>
            </a:r>
          </a:p>
          <a:p>
            <a:r>
              <a:rPr lang="en-US" sz="3200" dirty="0" smtClean="0"/>
              <a:t>[1,2,10,3,4,7]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210" y="642918"/>
            <a:ext cx="8923790" cy="6832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Pop:</a:t>
            </a:r>
          </a:p>
          <a:p>
            <a:endParaRPr lang="en-US" dirty="0" smtClean="0"/>
          </a:p>
          <a:p>
            <a:r>
              <a:rPr lang="en-US" sz="2800" dirty="0" smtClean="0"/>
              <a:t>The pop method removes the specified index or simply</a:t>
            </a:r>
          </a:p>
          <a:p>
            <a:r>
              <a:rPr lang="en-US" sz="2800" dirty="0" smtClean="0"/>
              <a:t> pops the last  item of list and returns the item.</a:t>
            </a:r>
          </a:p>
          <a:p>
            <a:endParaRPr lang="en-US" sz="2800" dirty="0" smtClean="0"/>
          </a:p>
          <a:p>
            <a:r>
              <a:rPr lang="en-US" sz="2400" dirty="0" smtClean="0"/>
              <a:t>&gt;&gt;&gt;x=[1,3,4,5,6,7]</a:t>
            </a:r>
          </a:p>
          <a:p>
            <a:r>
              <a:rPr lang="en-US" sz="2400" dirty="0" smtClean="0"/>
              <a:t>&gt;&gt;&gt;x.pop()      # removes the   last item  7 ,if index is not specified.</a:t>
            </a:r>
          </a:p>
          <a:p>
            <a:r>
              <a:rPr lang="en-US" sz="2400" dirty="0" smtClean="0"/>
              <a:t>&gt;&gt;&gt; x</a:t>
            </a:r>
          </a:p>
          <a:p>
            <a:endParaRPr lang="en-US" sz="2400" dirty="0" smtClean="0"/>
          </a:p>
          <a:p>
            <a:r>
              <a:rPr lang="en-US" sz="2400" dirty="0" smtClean="0"/>
              <a:t>[1,3,4,5,6]</a:t>
            </a:r>
          </a:p>
          <a:p>
            <a:endParaRPr lang="en-US" sz="2400" dirty="0" smtClean="0"/>
          </a:p>
          <a:p>
            <a:r>
              <a:rPr lang="en-US" sz="2400" dirty="0" smtClean="0"/>
              <a:t>&gt;&gt;&gt; x=[1,2,3,4,5]</a:t>
            </a:r>
          </a:p>
          <a:p>
            <a:r>
              <a:rPr lang="en-US" sz="2400" dirty="0" smtClean="0"/>
              <a:t>&gt;&gt;&gt; x.pop(3)     # removes 4</a:t>
            </a:r>
          </a:p>
          <a:p>
            <a:r>
              <a:rPr lang="en-US" sz="2400" dirty="0" smtClean="0"/>
              <a:t>&gt;&gt;&gt; </a:t>
            </a:r>
          </a:p>
          <a:p>
            <a:r>
              <a:rPr lang="en-US" sz="2400" dirty="0" smtClean="0"/>
              <a:t>[1,2,3,5]</a:t>
            </a:r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2976" y="714356"/>
            <a:ext cx="4572000" cy="64017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dirty="0" smtClean="0"/>
              <a:t>Remove:</a:t>
            </a:r>
          </a:p>
          <a:p>
            <a:endParaRPr lang="en-US" dirty="0" smtClean="0"/>
          </a:p>
          <a:p>
            <a:r>
              <a:rPr lang="en-US" sz="2800" dirty="0" smtClean="0"/>
              <a:t>The remove method</a:t>
            </a:r>
          </a:p>
          <a:p>
            <a:r>
              <a:rPr lang="en-US" sz="2800" dirty="0" smtClean="0"/>
              <a:t>removes the specified</a:t>
            </a:r>
          </a:p>
          <a:p>
            <a:r>
              <a:rPr lang="en-US" sz="2800" dirty="0" smtClean="0"/>
              <a:t>item from a given list.</a:t>
            </a:r>
          </a:p>
          <a:p>
            <a:endParaRPr lang="en-US" sz="3200" dirty="0" smtClean="0"/>
          </a:p>
          <a:p>
            <a:r>
              <a:rPr lang="en-US" sz="3200" dirty="0" smtClean="0"/>
              <a:t>&gt;&gt;&gt; x=[3,4,5,6,7,8]</a:t>
            </a:r>
          </a:p>
          <a:p>
            <a:r>
              <a:rPr lang="en-US" sz="3200" dirty="0" smtClean="0"/>
              <a:t>&gt;&gt;&gt; </a:t>
            </a:r>
            <a:r>
              <a:rPr lang="en-US" sz="3200" dirty="0" err="1" smtClean="0"/>
              <a:t>x.remove</a:t>
            </a:r>
            <a:r>
              <a:rPr lang="en-US" sz="3200" dirty="0" smtClean="0"/>
              <a:t>(7)</a:t>
            </a:r>
          </a:p>
          <a:p>
            <a:r>
              <a:rPr lang="en-US" sz="3200" dirty="0" smtClean="0"/>
              <a:t>&gt;&gt;&gt; x</a:t>
            </a:r>
          </a:p>
          <a:p>
            <a:r>
              <a:rPr lang="en-US" sz="3200" dirty="0" smtClean="0"/>
              <a:t> </a:t>
            </a:r>
          </a:p>
          <a:p>
            <a:r>
              <a:rPr lang="en-US" sz="3200" dirty="0" smtClean="0"/>
              <a:t>output: </a:t>
            </a:r>
          </a:p>
          <a:p>
            <a:r>
              <a:rPr lang="en-US" sz="3200" dirty="0" smtClean="0"/>
              <a:t>[3,4,5,6,8]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0100" y="1500174"/>
            <a:ext cx="6256841" cy="4924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Reverse: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sz="3200" dirty="0" smtClean="0"/>
              <a:t>it reverse the order of  a given list.</a:t>
            </a:r>
          </a:p>
          <a:p>
            <a:endParaRPr lang="en-US" sz="3200" dirty="0" smtClean="0"/>
          </a:p>
          <a:p>
            <a:r>
              <a:rPr lang="en-US" sz="3200" dirty="0" smtClean="0"/>
              <a:t>&gt;&gt;&gt;x=[1,2,8,6,5]</a:t>
            </a:r>
          </a:p>
          <a:p>
            <a:r>
              <a:rPr lang="en-US" sz="3200" dirty="0" smtClean="0"/>
              <a:t>&gt;&gt;&gt;</a:t>
            </a:r>
            <a:r>
              <a:rPr lang="en-US" sz="3200" dirty="0" err="1" smtClean="0"/>
              <a:t>x.reverse</a:t>
            </a:r>
            <a:r>
              <a:rPr lang="en-US" sz="3200" dirty="0" smtClean="0"/>
              <a:t>()</a:t>
            </a:r>
          </a:p>
          <a:p>
            <a:r>
              <a:rPr lang="en-US" sz="3200" dirty="0" smtClean="0"/>
              <a:t>&gt;&gt;&gt;x</a:t>
            </a:r>
          </a:p>
          <a:p>
            <a:endParaRPr lang="en-US" sz="3200" dirty="0" smtClean="0"/>
          </a:p>
          <a:p>
            <a:r>
              <a:rPr lang="en-US" sz="3200" dirty="0" smtClean="0"/>
              <a:t>Output:</a:t>
            </a:r>
          </a:p>
          <a:p>
            <a:r>
              <a:rPr lang="en-US" sz="3200" dirty="0" smtClean="0"/>
              <a:t>[5,6,8,2,1] </a:t>
            </a:r>
            <a:endParaRPr lang="en-US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5786" y="1357298"/>
            <a:ext cx="7312836" cy="4924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Sort:</a:t>
            </a:r>
          </a:p>
          <a:p>
            <a:endParaRPr lang="en-US" dirty="0" smtClean="0"/>
          </a:p>
          <a:p>
            <a:r>
              <a:rPr lang="en-US" sz="3200" dirty="0" smtClean="0"/>
              <a:t>Sorts the elements in ascending  order .</a:t>
            </a:r>
          </a:p>
          <a:p>
            <a:endParaRPr lang="en-US" sz="3200" dirty="0" smtClean="0"/>
          </a:p>
          <a:p>
            <a:r>
              <a:rPr lang="en-US" sz="3200" dirty="0" smtClean="0"/>
              <a:t>&gt;&gt;&gt; x=[3o,20,15,3,5,9]</a:t>
            </a:r>
          </a:p>
          <a:p>
            <a:r>
              <a:rPr lang="en-US" sz="3200" dirty="0" smtClean="0"/>
              <a:t>&gt;&gt;&gt; </a:t>
            </a:r>
            <a:r>
              <a:rPr lang="en-US" sz="3200" dirty="0" err="1" smtClean="0"/>
              <a:t>x.sort</a:t>
            </a:r>
            <a:r>
              <a:rPr lang="en-US" sz="3200" dirty="0" smtClean="0"/>
              <a:t>()</a:t>
            </a:r>
          </a:p>
          <a:p>
            <a:r>
              <a:rPr lang="en-US" sz="3200" dirty="0" smtClean="0"/>
              <a:t>&gt;&gt;&gt; x</a:t>
            </a:r>
          </a:p>
          <a:p>
            <a:endParaRPr lang="en-US" sz="3200" dirty="0" smtClean="0"/>
          </a:p>
          <a:p>
            <a:r>
              <a:rPr lang="en-US" sz="3200" dirty="0" smtClean="0"/>
              <a:t>Output:</a:t>
            </a:r>
          </a:p>
          <a:p>
            <a:r>
              <a:rPr lang="en-US" sz="3200" dirty="0" smtClean="0"/>
              <a:t>[3,5,9,15,20,30]</a:t>
            </a:r>
            <a:endParaRPr lang="en-US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00496" y="3429000"/>
            <a:ext cx="487242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 smtClean="0"/>
              <a:t>Thank you</a:t>
            </a:r>
            <a:endParaRPr lang="en-US"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720" y="1142984"/>
            <a:ext cx="8766311" cy="4770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List </a:t>
            </a:r>
            <a:r>
              <a:rPr lang="en-US" sz="4000" dirty="0" err="1" smtClean="0"/>
              <a:t>Datatype</a:t>
            </a:r>
            <a:endParaRPr lang="en-US" sz="4000" dirty="0" smtClean="0"/>
          </a:p>
          <a:p>
            <a:endParaRPr lang="en-US" sz="4000" dirty="0" smtClean="0"/>
          </a:p>
          <a:p>
            <a:endParaRPr lang="en-US" sz="2800" dirty="0"/>
          </a:p>
          <a:p>
            <a:pPr>
              <a:buFont typeface="Wingdings"/>
              <a:buChar char="Ø"/>
            </a:pPr>
            <a:r>
              <a:rPr lang="en-US" sz="2800" dirty="0" smtClean="0"/>
              <a:t>List is ordered collection of items ,accessible by index.</a:t>
            </a:r>
          </a:p>
          <a:p>
            <a:pPr>
              <a:buFont typeface="Wingdings"/>
              <a:buChar char="Ø"/>
            </a:pPr>
            <a:endParaRPr lang="en-US" sz="2800" dirty="0" smtClean="0"/>
          </a:p>
          <a:p>
            <a:pPr>
              <a:buFont typeface="Wingdings"/>
              <a:buChar char="Ø"/>
            </a:pPr>
            <a:r>
              <a:rPr lang="en-US" sz="2800" dirty="0" smtClean="0"/>
              <a:t>List is denoted by </a:t>
            </a:r>
            <a:r>
              <a:rPr lang="en-US" sz="2800" dirty="0" err="1" smtClean="0"/>
              <a:t>squere</a:t>
            </a:r>
            <a:r>
              <a:rPr lang="en-US" sz="2800" dirty="0" smtClean="0"/>
              <a:t> bracket,[].</a:t>
            </a:r>
          </a:p>
          <a:p>
            <a:pPr>
              <a:buFont typeface="Wingdings"/>
              <a:buChar char="Ø"/>
            </a:pPr>
            <a:endParaRPr lang="en-US" sz="2800" dirty="0" smtClean="0"/>
          </a:p>
          <a:p>
            <a:pPr>
              <a:buFont typeface="Wingdings"/>
              <a:buChar char="Ø"/>
            </a:pPr>
            <a:r>
              <a:rPr lang="en-US" sz="2800" dirty="0"/>
              <a:t>M</a:t>
            </a:r>
            <a:r>
              <a:rPr lang="en-US" sz="2800" dirty="0" smtClean="0"/>
              <a:t>utable.</a:t>
            </a:r>
          </a:p>
          <a:p>
            <a:pPr>
              <a:buFont typeface="Wingdings"/>
              <a:buChar char="Ø"/>
            </a:pPr>
            <a:endParaRPr lang="en-US" sz="2800" dirty="0"/>
          </a:p>
          <a:p>
            <a:pPr>
              <a:buFont typeface="Wingdings"/>
              <a:buChar char="Ø"/>
            </a:pPr>
            <a:r>
              <a:rPr lang="en-US" sz="2800" dirty="0" smtClean="0"/>
              <a:t>Elements of list may be any </a:t>
            </a:r>
            <a:r>
              <a:rPr lang="en-US" sz="2800" dirty="0" err="1" smtClean="0"/>
              <a:t>datatype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1472" y="1285860"/>
            <a:ext cx="4746171" cy="4278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 Basic List </a:t>
            </a:r>
            <a:r>
              <a:rPr lang="en-US" sz="4000" dirty="0" err="1" smtClean="0"/>
              <a:t>opertions</a:t>
            </a:r>
            <a:r>
              <a:rPr lang="en-US" sz="4000" dirty="0" smtClean="0"/>
              <a:t>:</a:t>
            </a:r>
          </a:p>
          <a:p>
            <a:endParaRPr lang="en-US" sz="4000" dirty="0" smtClean="0"/>
          </a:p>
          <a:p>
            <a:r>
              <a:rPr lang="en-US" sz="3200" dirty="0" smtClean="0"/>
              <a:t>1.slicing</a:t>
            </a:r>
          </a:p>
          <a:p>
            <a:r>
              <a:rPr lang="en-US" sz="3200" dirty="0" smtClean="0"/>
              <a:t>2. </a:t>
            </a:r>
            <a:r>
              <a:rPr lang="en-US" sz="3200" dirty="0" err="1" smtClean="0"/>
              <a:t>concatination</a:t>
            </a:r>
            <a:endParaRPr lang="en-US" sz="3200" dirty="0" smtClean="0"/>
          </a:p>
          <a:p>
            <a:r>
              <a:rPr lang="en-US" sz="3200" dirty="0" smtClean="0"/>
              <a:t>3. </a:t>
            </a:r>
            <a:r>
              <a:rPr lang="en-US" sz="3200" dirty="0" err="1" smtClean="0"/>
              <a:t>repation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4. </a:t>
            </a:r>
            <a:r>
              <a:rPr lang="en-US" sz="3200" dirty="0" err="1" smtClean="0"/>
              <a:t>updation</a:t>
            </a:r>
            <a:endParaRPr lang="en-US" sz="3200" dirty="0" smtClean="0"/>
          </a:p>
          <a:p>
            <a:r>
              <a:rPr lang="en-US" sz="3200" dirty="0" smtClean="0"/>
              <a:t>5. insertion</a:t>
            </a:r>
          </a:p>
          <a:p>
            <a:r>
              <a:rPr lang="en-US" sz="3200" dirty="0" smtClean="0"/>
              <a:t>6. deletion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2910" y="1285860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4348" y="2071678"/>
            <a:ext cx="607221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List Indexing</a:t>
            </a:r>
            <a:r>
              <a:rPr lang="en-US" sz="2800" dirty="0" smtClean="0"/>
              <a:t>:</a:t>
            </a:r>
          </a:p>
          <a:p>
            <a:endParaRPr lang="en-US" dirty="0" smtClean="0"/>
          </a:p>
          <a:p>
            <a:r>
              <a:rPr lang="en-US" sz="3200" dirty="0" smtClean="0"/>
              <a:t>list=[2,4,a,3.4,hi]</a:t>
            </a:r>
          </a:p>
          <a:p>
            <a:endParaRPr lang="en-US" sz="3200" dirty="0" smtClean="0"/>
          </a:p>
          <a:p>
            <a:r>
              <a:rPr lang="en-US" sz="3200" dirty="0" smtClean="0"/>
              <a:t>Print(list[2])               #o/p:a</a:t>
            </a:r>
          </a:p>
          <a:p>
            <a:r>
              <a:rPr lang="en-US" sz="3200" dirty="0" smtClean="0"/>
              <a:t>Print(list[-1])              #o/p:hi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10" y="1571612"/>
            <a:ext cx="9023689" cy="5016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Slicing:</a:t>
            </a:r>
          </a:p>
          <a:p>
            <a:endParaRPr lang="en-US" sz="2800" dirty="0" smtClean="0"/>
          </a:p>
          <a:p>
            <a:r>
              <a:rPr lang="en-US" sz="2800" dirty="0" smtClean="0"/>
              <a:t>&gt;To extract some part of list.</a:t>
            </a:r>
          </a:p>
          <a:p>
            <a:r>
              <a:rPr lang="en-US" sz="3200" dirty="0" smtClean="0"/>
              <a:t>&gt;Ending position -1</a:t>
            </a:r>
          </a:p>
          <a:p>
            <a:endParaRPr lang="en-US" sz="3200" dirty="0"/>
          </a:p>
          <a:p>
            <a:r>
              <a:rPr lang="en-US" sz="3200" dirty="0"/>
              <a:t>l</a:t>
            </a:r>
            <a:r>
              <a:rPr lang="en-US" sz="3200" dirty="0" smtClean="0"/>
              <a:t>ist=[2,4,a,3.4,hi]</a:t>
            </a:r>
          </a:p>
          <a:p>
            <a:endParaRPr lang="en-US" sz="3200" dirty="0"/>
          </a:p>
          <a:p>
            <a:r>
              <a:rPr lang="en-US" sz="3200" dirty="0"/>
              <a:t>p</a:t>
            </a:r>
            <a:r>
              <a:rPr lang="en-US" sz="3200" dirty="0" smtClean="0"/>
              <a:t>rint(list[2:])               #   [ a,3.4,hi]</a:t>
            </a:r>
          </a:p>
          <a:p>
            <a:r>
              <a:rPr lang="en-US" sz="3200" dirty="0"/>
              <a:t>p</a:t>
            </a:r>
            <a:r>
              <a:rPr lang="en-US" sz="3200" dirty="0" smtClean="0"/>
              <a:t>rint(list[1:-1])            #    [4,a,3.4]</a:t>
            </a:r>
          </a:p>
          <a:p>
            <a:r>
              <a:rPr lang="en-US" sz="3200" dirty="0" smtClean="0"/>
              <a:t>print(list[:])               #accessing all list element     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5786" y="121442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4348" y="1656576"/>
            <a:ext cx="8429652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 smtClean="0"/>
              <a:t>Concatition</a:t>
            </a:r>
            <a:r>
              <a:rPr lang="en-US" sz="4000" dirty="0" smtClean="0"/>
              <a:t>:</a:t>
            </a:r>
          </a:p>
          <a:p>
            <a:endParaRPr lang="en-US" dirty="0" smtClean="0"/>
          </a:p>
          <a:p>
            <a:r>
              <a:rPr lang="en-US" sz="3200" dirty="0" smtClean="0"/>
              <a:t>list1=[1,2.4.3,b,c]</a:t>
            </a:r>
          </a:p>
          <a:p>
            <a:r>
              <a:rPr lang="en-US" sz="3200" dirty="0" smtClean="0"/>
              <a:t>list2=[5,6,hello]</a:t>
            </a:r>
          </a:p>
          <a:p>
            <a:endParaRPr lang="en-US" sz="3200" dirty="0" smtClean="0"/>
          </a:p>
          <a:p>
            <a:r>
              <a:rPr lang="en-US" sz="3200" dirty="0" smtClean="0"/>
              <a:t>print(list1+list2)</a:t>
            </a:r>
          </a:p>
          <a:p>
            <a:r>
              <a:rPr lang="en-US" sz="3200" dirty="0" smtClean="0"/>
              <a:t> </a:t>
            </a:r>
          </a:p>
          <a:p>
            <a:endParaRPr lang="en-US" sz="3200" dirty="0" smtClean="0"/>
          </a:p>
          <a:p>
            <a:r>
              <a:rPr lang="en-US" sz="3200" dirty="0" smtClean="0"/>
              <a:t>Output:</a:t>
            </a:r>
          </a:p>
          <a:p>
            <a:r>
              <a:rPr lang="en-US" sz="3200" dirty="0" smtClean="0"/>
              <a:t>[1,2,4.3,b,c,5,6,hello]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4414" y="1571612"/>
            <a:ext cx="692948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 smtClean="0"/>
              <a:t>Repetion</a:t>
            </a:r>
            <a:r>
              <a:rPr lang="en-US" sz="4000" dirty="0" smtClean="0"/>
              <a:t> :</a:t>
            </a:r>
          </a:p>
          <a:p>
            <a:endParaRPr lang="en-US" dirty="0" smtClean="0"/>
          </a:p>
          <a:p>
            <a:r>
              <a:rPr lang="en-US" sz="3200" dirty="0" smtClean="0"/>
              <a:t>list=[a,b,2,5.6,7.8]</a:t>
            </a:r>
          </a:p>
          <a:p>
            <a:endParaRPr lang="en-US" sz="3200" dirty="0" smtClean="0"/>
          </a:p>
          <a:p>
            <a:r>
              <a:rPr lang="en-US" sz="3200" dirty="0" smtClean="0"/>
              <a:t>print(list*2)</a:t>
            </a:r>
          </a:p>
          <a:p>
            <a:endParaRPr lang="en-US" sz="3200" dirty="0" smtClean="0"/>
          </a:p>
          <a:p>
            <a:r>
              <a:rPr lang="en-US" sz="3200" dirty="0" smtClean="0"/>
              <a:t>Output:</a:t>
            </a:r>
          </a:p>
          <a:p>
            <a:r>
              <a:rPr lang="en-US" sz="3200" dirty="0" smtClean="0"/>
              <a:t>a,b,2,5.6,7.8,a,b,2,5.6,7.8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7224" y="285728"/>
            <a:ext cx="4572000" cy="603242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4000" dirty="0" smtClean="0"/>
              <a:t>Methods of list:</a:t>
            </a:r>
          </a:p>
          <a:p>
            <a:r>
              <a:rPr lang="en-US" dirty="0" smtClean="0"/>
              <a:t> </a:t>
            </a:r>
          </a:p>
          <a:p>
            <a:r>
              <a:rPr lang="en-US" sz="3200" dirty="0" smtClean="0"/>
              <a:t>&gt;  Del()</a:t>
            </a:r>
          </a:p>
          <a:p>
            <a:r>
              <a:rPr lang="en-US" sz="3200" dirty="0" smtClean="0"/>
              <a:t>&gt;  Append()</a:t>
            </a:r>
          </a:p>
          <a:p>
            <a:r>
              <a:rPr lang="en-US" sz="3200" dirty="0" smtClean="0"/>
              <a:t>&gt;  Extend()</a:t>
            </a:r>
          </a:p>
          <a:p>
            <a:r>
              <a:rPr lang="en-US" sz="3200" dirty="0" smtClean="0"/>
              <a:t>&gt;  Insert()</a:t>
            </a:r>
          </a:p>
          <a:p>
            <a:r>
              <a:rPr lang="en-US" sz="3200" dirty="0" smtClean="0"/>
              <a:t>&gt;  Pop()</a:t>
            </a:r>
          </a:p>
          <a:p>
            <a:r>
              <a:rPr lang="en-US" sz="3200" dirty="0" smtClean="0"/>
              <a:t>&gt;  Remove()</a:t>
            </a:r>
          </a:p>
          <a:p>
            <a:r>
              <a:rPr lang="en-US" sz="3200" dirty="0" smtClean="0"/>
              <a:t>&gt;  Reverse()</a:t>
            </a:r>
          </a:p>
          <a:p>
            <a:r>
              <a:rPr lang="en-US" sz="3200" dirty="0" smtClean="0"/>
              <a:t>&gt;  Sort()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44" y="857232"/>
            <a:ext cx="9199506" cy="6463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Delete:</a:t>
            </a:r>
          </a:p>
          <a:p>
            <a:endParaRPr lang="en-US" dirty="0" smtClean="0"/>
          </a:p>
          <a:p>
            <a:r>
              <a:rPr lang="en-US" sz="3200" dirty="0" smtClean="0"/>
              <a:t>&gt;  Delete  a list or an item from a list.</a:t>
            </a:r>
          </a:p>
          <a:p>
            <a:endParaRPr lang="en-US" sz="3200" dirty="0" smtClean="0"/>
          </a:p>
          <a:p>
            <a:r>
              <a:rPr lang="en-US" sz="3200" dirty="0" smtClean="0"/>
              <a:t>&gt;&gt;&gt; x=[2,3,4,5,6]</a:t>
            </a:r>
          </a:p>
          <a:p>
            <a:endParaRPr lang="en-US" sz="3200" dirty="0" smtClean="0"/>
          </a:p>
          <a:p>
            <a:r>
              <a:rPr lang="en-US" sz="3200" dirty="0" smtClean="0"/>
              <a:t>&gt;&gt;&gt; del(x[1])      # deletes the index position 1 in list</a:t>
            </a:r>
          </a:p>
          <a:p>
            <a:r>
              <a:rPr lang="en-US" sz="3200" dirty="0" smtClean="0"/>
              <a:t>&gt;&gt;&gt; x</a:t>
            </a:r>
          </a:p>
          <a:p>
            <a:endParaRPr lang="en-US" sz="3200" dirty="0" smtClean="0"/>
          </a:p>
          <a:p>
            <a:r>
              <a:rPr lang="en-US" sz="3200" dirty="0" smtClean="0"/>
              <a:t>Output:</a:t>
            </a:r>
          </a:p>
          <a:p>
            <a:r>
              <a:rPr lang="en-US" sz="3200" dirty="0" smtClean="0"/>
              <a:t>[</a:t>
            </a:r>
            <a:r>
              <a:rPr lang="en-US" sz="3200" dirty="0" smtClean="0"/>
              <a:t>2,4,5,6</a:t>
            </a:r>
            <a:r>
              <a:rPr lang="en-US" sz="3200" dirty="0" smtClean="0"/>
              <a:t>]</a:t>
            </a:r>
          </a:p>
          <a:p>
            <a:endParaRPr lang="en-US" sz="3200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256</TotalTime>
  <Words>452</Words>
  <Application>Microsoft Office PowerPoint</Application>
  <PresentationFormat>On-screen Show (4:3)</PresentationFormat>
  <Paragraphs>168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datatype</dc:title>
  <dc:creator>preeti namagond</dc:creator>
  <cp:lastModifiedBy>preeti namagond</cp:lastModifiedBy>
  <cp:revision>24</cp:revision>
  <dcterms:created xsi:type="dcterms:W3CDTF">2022-03-12T07:29:31Z</dcterms:created>
  <dcterms:modified xsi:type="dcterms:W3CDTF">2022-03-14T13:21:36Z</dcterms:modified>
</cp:coreProperties>
</file>