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76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A8E262-1A52-4D8D-9525-4BA758FA64C1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A2CAFD-CF4F-48B4-BF40-9CE0A7562B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A8E262-1A52-4D8D-9525-4BA758FA64C1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2CAFD-CF4F-48B4-BF40-9CE0A7562B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A8E262-1A52-4D8D-9525-4BA758FA64C1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2CAFD-CF4F-48B4-BF40-9CE0A7562B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A8E262-1A52-4D8D-9525-4BA758FA64C1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2CAFD-CF4F-48B4-BF40-9CE0A7562B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A8E262-1A52-4D8D-9525-4BA758FA64C1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2CAFD-CF4F-48B4-BF40-9CE0A7562B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A8E262-1A52-4D8D-9525-4BA758FA64C1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2CAFD-CF4F-48B4-BF40-9CE0A7562B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A8E262-1A52-4D8D-9525-4BA758FA64C1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2CAFD-CF4F-48B4-BF40-9CE0A7562B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A8E262-1A52-4D8D-9525-4BA758FA64C1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2CAFD-CF4F-48B4-BF40-9CE0A7562B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A8E262-1A52-4D8D-9525-4BA758FA64C1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2CAFD-CF4F-48B4-BF40-9CE0A7562B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BA8E262-1A52-4D8D-9525-4BA758FA64C1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2CAFD-CF4F-48B4-BF40-9CE0A7562B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A8E262-1A52-4D8D-9525-4BA758FA64C1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A2CAFD-CF4F-48B4-BF40-9CE0A7562B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BA8E262-1A52-4D8D-9525-4BA758FA64C1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1A2CAFD-CF4F-48B4-BF40-9CE0A7562B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85786" y="1071546"/>
            <a:ext cx="8440131" cy="3631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/>
              <a:t>Python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4000" dirty="0"/>
              <a:t> </a:t>
            </a:r>
            <a:r>
              <a:rPr lang="en-US" sz="4000" dirty="0" smtClean="0"/>
              <a:t>           </a:t>
            </a:r>
            <a:r>
              <a:rPr lang="en-US" sz="4400" dirty="0" smtClean="0"/>
              <a:t>File </a:t>
            </a:r>
            <a:r>
              <a:rPr lang="en-US" sz="4400" dirty="0"/>
              <a:t>H</a:t>
            </a:r>
            <a:r>
              <a:rPr lang="en-US" sz="4400" dirty="0" smtClean="0"/>
              <a:t>andling </a:t>
            </a:r>
            <a:r>
              <a:rPr lang="en-US" sz="4400" dirty="0"/>
              <a:t>I</a:t>
            </a:r>
            <a:r>
              <a:rPr lang="en-US" sz="4400" dirty="0" smtClean="0"/>
              <a:t>n </a:t>
            </a:r>
            <a:r>
              <a:rPr lang="en-US" sz="4400" dirty="0"/>
              <a:t>P</a:t>
            </a:r>
            <a:r>
              <a:rPr lang="en-US" sz="4400" dirty="0" smtClean="0"/>
              <a:t>ython</a:t>
            </a: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44" y="928670"/>
            <a:ext cx="785818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600" b="1" dirty="0" smtClean="0"/>
              <a:t>      What is file  ?</a:t>
            </a:r>
          </a:p>
          <a:p>
            <a:pPr lvl="1"/>
            <a:endParaRPr lang="en-US" b="1" dirty="0"/>
          </a:p>
          <a:p>
            <a:pPr lvl="1"/>
            <a:r>
              <a:rPr lang="en-US" sz="2000" b="1" dirty="0" smtClean="0"/>
              <a:t>A </a:t>
            </a:r>
            <a:r>
              <a:rPr lang="en-US" sz="2000" b="1" dirty="0"/>
              <a:t>file </a:t>
            </a:r>
            <a:r>
              <a:rPr lang="en-US" sz="2000" dirty="0"/>
              <a:t>is some information or data which stays in the computer storage </a:t>
            </a:r>
            <a:r>
              <a:rPr lang="en-US" sz="2000" dirty="0" smtClean="0"/>
              <a:t>devices</a:t>
            </a:r>
            <a:r>
              <a:rPr lang="en-US" sz="2000" b="1" dirty="0"/>
              <a:t> </a:t>
            </a:r>
            <a:r>
              <a:rPr lang="en-US" sz="2000" b="1" dirty="0" smtClean="0"/>
              <a:t>.</a:t>
            </a:r>
          </a:p>
          <a:p>
            <a:pPr lvl="1"/>
            <a:r>
              <a:rPr lang="en-US" sz="2000" b="1" dirty="0" smtClean="0"/>
              <a:t>  </a:t>
            </a:r>
            <a:endParaRPr lang="en-US" sz="2000" b="1" dirty="0"/>
          </a:p>
          <a:p>
            <a:pPr lvl="1"/>
            <a:r>
              <a:rPr lang="en-US" sz="2000" b="1" dirty="0" smtClean="0"/>
              <a:t>Text </a:t>
            </a:r>
            <a:r>
              <a:rPr lang="en-US" sz="2000" b="1" dirty="0"/>
              <a:t>files: </a:t>
            </a:r>
            <a:r>
              <a:rPr lang="en-US" sz="2000" dirty="0"/>
              <a:t>In this type of file, Each line of text is terminated with a special character called EOL (End of Line), which is the new line character (‘\n’) in python by default</a:t>
            </a:r>
            <a:r>
              <a:rPr lang="en-US" sz="2000" dirty="0" smtClean="0"/>
              <a:t>.</a:t>
            </a:r>
          </a:p>
          <a:p>
            <a:pPr lvl="1"/>
            <a:endParaRPr lang="en-US" sz="2000" dirty="0"/>
          </a:p>
          <a:p>
            <a:r>
              <a:rPr lang="en-US" sz="2000" b="1" dirty="0" smtClean="0"/>
              <a:t>      Binary </a:t>
            </a:r>
            <a:r>
              <a:rPr lang="en-US" sz="2000" b="1" dirty="0"/>
              <a:t>files: </a:t>
            </a:r>
            <a:r>
              <a:rPr lang="en-US" sz="2000" dirty="0"/>
              <a:t>In this type of file, there is no terminator </a:t>
            </a:r>
            <a:r>
              <a:rPr lang="en-US" sz="2000" dirty="0" smtClean="0"/>
              <a:t>for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a file and </a:t>
            </a:r>
            <a:r>
              <a:rPr lang="en-US" sz="2000" dirty="0"/>
              <a:t>the data is stored after converting it </a:t>
            </a:r>
            <a:r>
              <a:rPr lang="en-US" sz="2000" dirty="0" smtClean="0"/>
              <a:t>into</a:t>
            </a:r>
          </a:p>
          <a:p>
            <a:r>
              <a:rPr lang="en-US" sz="2000" dirty="0" smtClean="0"/>
              <a:t>      Machine understandable </a:t>
            </a:r>
            <a:r>
              <a:rPr lang="en-US" sz="2000" dirty="0"/>
              <a:t>binary language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71604" y="357166"/>
          <a:ext cx="6643734" cy="5852049"/>
        </p:xfrm>
        <a:graphic>
          <a:graphicData uri="http://schemas.openxmlformats.org/drawingml/2006/table">
            <a:tbl>
              <a:tblPr/>
              <a:tblGrid>
                <a:gridCol w="824924"/>
                <a:gridCol w="5818810"/>
              </a:tblGrid>
              <a:tr h="635469">
                <a:tc>
                  <a:txBody>
                    <a:bodyPr/>
                    <a:lstStyle/>
                    <a:p>
                      <a:pPr marL="83185">
                        <a:lnSpc>
                          <a:spcPct val="115000"/>
                        </a:lnSpc>
                        <a:spcBef>
                          <a:spcPts val="695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Mode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15000"/>
                        </a:lnSpc>
                        <a:spcBef>
                          <a:spcPts val="695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58116">
                <a:tc>
                  <a:txBody>
                    <a:bodyPr/>
                    <a:lstStyle/>
                    <a:p>
                      <a:pPr marL="83185">
                        <a:lnSpc>
                          <a:spcPct val="115000"/>
                        </a:lnSpc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'r'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15000"/>
                        </a:lnSpc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This is the default mode. It Opens file for reading.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8397">
                <a:tc>
                  <a:txBody>
                    <a:bodyPr/>
                    <a:lstStyle/>
                    <a:p>
                      <a:pPr marL="83185">
                        <a:lnSpc>
                          <a:spcPct val="115000"/>
                        </a:lnSpc>
                        <a:spcBef>
                          <a:spcPts val="67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'w'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15000"/>
                        </a:lnSpc>
                        <a:spcBef>
                          <a:spcPts val="67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This Mode Opens file for writing.</a:t>
                      </a:r>
                    </a:p>
                    <a:p>
                      <a:pPr marL="83185" marR="1479550">
                        <a:lnSpc>
                          <a:spcPct val="102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If file does not exist, it creates a new file. If file exists it truncates the file.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35469">
                <a:tc>
                  <a:txBody>
                    <a:bodyPr/>
                    <a:lstStyle/>
                    <a:p>
                      <a:pPr marL="83185">
                        <a:lnSpc>
                          <a:spcPct val="115000"/>
                        </a:lnSpc>
                        <a:spcBef>
                          <a:spcPts val="68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'x'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15000"/>
                        </a:lnSpc>
                        <a:spcBef>
                          <a:spcPts val="68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Creates a new file. If file already exists, the operation fails.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2620">
                <a:tc>
                  <a:txBody>
                    <a:bodyPr/>
                    <a:lstStyle/>
                    <a:p>
                      <a:pPr marL="83185">
                        <a:lnSpc>
                          <a:spcPct val="115000"/>
                        </a:lnSpc>
                        <a:spcBef>
                          <a:spcPts val="68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'a'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15000"/>
                        </a:lnSpc>
                        <a:spcBef>
                          <a:spcPts val="68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Open file in append mode.</a:t>
                      </a:r>
                    </a:p>
                    <a:p>
                      <a:pPr marL="83185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If file does not exist, it creates a new file.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34783">
                <a:tc>
                  <a:txBody>
                    <a:bodyPr/>
                    <a:lstStyle/>
                    <a:p>
                      <a:pPr marL="83185">
                        <a:lnSpc>
                          <a:spcPct val="115000"/>
                        </a:lnSpc>
                        <a:spcBef>
                          <a:spcPts val="68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't'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15000"/>
                        </a:lnSpc>
                        <a:spcBef>
                          <a:spcPts val="68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This is the default mode. It opens in text mode</a:t>
                      </a: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4783">
                <a:tc>
                  <a:txBody>
                    <a:bodyPr/>
                    <a:lstStyle/>
                    <a:p>
                      <a:pPr marL="83185">
                        <a:lnSpc>
                          <a:spcPct val="115000"/>
                        </a:lnSpc>
                        <a:spcBef>
                          <a:spcPts val="68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'b'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15000"/>
                        </a:lnSpc>
                        <a:spcBef>
                          <a:spcPts val="68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This opens in binary mode.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36841">
                <a:tc>
                  <a:txBody>
                    <a:bodyPr/>
                    <a:lstStyle/>
                    <a:p>
                      <a:pPr marL="83185">
                        <a:lnSpc>
                          <a:spcPct val="115000"/>
                        </a:lnSpc>
                        <a:spcBef>
                          <a:spcPts val="68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'+'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15000"/>
                        </a:lnSpc>
                        <a:spcBef>
                          <a:spcPts val="68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This will open a file for reading and writing (updating)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00034" y="714356"/>
            <a:ext cx="7460665" cy="589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299943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4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Text files:</a:t>
            </a:r>
          </a:p>
          <a:p>
            <a:pPr marL="0" marR="0" lvl="0" indent="444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FF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4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We can create the text files by using the</a:t>
            </a:r>
          </a:p>
          <a:p>
            <a:pPr marL="0" marR="0" lvl="0" indent="44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syntax: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Variable name=open (“file.txt”, file mode)</a:t>
            </a:r>
          </a:p>
          <a:p>
            <a:pPr marL="0" marR="0" lvl="0" indent="44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b="1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For ex: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f= open ("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hello.txt","w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")</a:t>
            </a:r>
          </a:p>
          <a:p>
            <a:pPr marL="0" marR="0" lvl="0" indent="44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     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f.write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(welcome to India)</a:t>
            </a:r>
          </a:p>
          <a:p>
            <a:pPr marL="0" marR="0" lvl="0" indent="44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f.close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	</a:t>
            </a:r>
          </a:p>
          <a:p>
            <a:pPr marL="0" marR="0" lvl="0" indent="44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		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           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000100" y="500042"/>
            <a:ext cx="7072362" cy="489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0096" tIns="634800" rIns="380880" bIns="6728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“r” mode: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=open(“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hello.txt”,”r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”)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print(</a:t>
            </a:r>
            <a:r>
              <a:rPr lang="en-US" sz="28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.read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.close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w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elcome to India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0"/>
            <a:ext cx="7215206" cy="741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0096" tIns="634800" rIns="380880" bIns="6728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“a” mode: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Opens 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file in append mode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f.open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(“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hello.txt”,”a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”)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f.write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(“good morning”)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f.close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f.open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(“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hello.txt”,”r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”)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print(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f.read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())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f.close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Output: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elcome to </a:t>
            </a:r>
            <a:r>
              <a:rPr lang="en-US" sz="24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ndiagood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morning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786050" y="2643182"/>
            <a:ext cx="5639908" cy="2336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30096" tIns="634800" rIns="380880" bIns="6728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600" i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THANK YOU</a:t>
            </a:r>
            <a:endParaRPr kumimoji="0" lang="en-US" sz="6600" i="1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77</TotalTime>
  <Words>311</Words>
  <Application>Microsoft Office PowerPoint</Application>
  <PresentationFormat>On-screen Show (4:3)</PresentationFormat>
  <Paragraphs>74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preeti namagond</dc:creator>
  <cp:lastModifiedBy>preeti namagond</cp:lastModifiedBy>
  <cp:revision>9</cp:revision>
  <dcterms:created xsi:type="dcterms:W3CDTF">2022-03-13T13:53:47Z</dcterms:created>
  <dcterms:modified xsi:type="dcterms:W3CDTF">2022-03-14T12:07:59Z</dcterms:modified>
</cp:coreProperties>
</file>