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4B836-6B5C-4BF7-9CFF-E14DE07D9EB6}">
  <a:tblStyle styleId="{F854B836-6B5C-4BF7-9CFF-E14DE07D9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788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0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42d6d3cf0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42d6d3cf0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48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42d6d3cf0_0_2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42d6d3cf0_0_2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3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2d6d3cf0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2d6d3cf0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2d6d3cf0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42d6d3cf0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3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0481a64f_0_2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0481a64f_0_2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5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21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0481a64f_0_2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0481a64f_0_2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0481a64f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0481a64f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0481a64f_0_2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0481a64f_0_2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42d6d3c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42d6d3c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2d6d3cf0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42d6d3cf0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5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2d6d3cf0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2d6d3cf0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8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2d6d3c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2d6d3c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1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27900" y="277275"/>
            <a:ext cx="8739900" cy="3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ONLINE EXAMINATION SYSTEM</a:t>
            </a:r>
            <a:endParaRPr sz="6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294967295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 idx="4294967295"/>
          </p:nvPr>
        </p:nvSpPr>
        <p:spPr>
          <a:xfrm>
            <a:off x="788400" y="1453225"/>
            <a:ext cx="2715900" cy="14778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434343"/>
                </a:solidFill>
              </a:rPr>
              <a:t>USE </a:t>
            </a:r>
            <a:r>
              <a:rPr lang="en" sz="3600" dirty="0">
                <a:solidFill>
                  <a:srgbClr val="434343"/>
                </a:solidFill>
              </a:rPr>
              <a:t>CASE DIAGRAM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25" y="200050"/>
            <a:ext cx="4637200" cy="4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25" y="304800"/>
            <a:ext cx="4404275" cy="4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>
            <a:spLocks noGrp="1"/>
          </p:cNvSpPr>
          <p:nvPr>
            <p:ph type="title" idx="4294967295"/>
          </p:nvPr>
        </p:nvSpPr>
        <p:spPr>
          <a:xfrm>
            <a:off x="788400" y="1740100"/>
            <a:ext cx="3371400" cy="1763700"/>
          </a:xfrm>
          <a:prstGeom prst="rect">
            <a:avLst/>
          </a:prstGeom>
          <a:solidFill>
            <a:srgbClr val="F9CB9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ACTIVITY DIAGRAM</a:t>
            </a:r>
            <a:endParaRPr sz="3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FOR ADMIN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150" y="304800"/>
            <a:ext cx="4016450" cy="44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>
            <a:spLocks noGrp="1"/>
          </p:cNvSpPr>
          <p:nvPr>
            <p:ph type="title" idx="4294967295"/>
          </p:nvPr>
        </p:nvSpPr>
        <p:spPr>
          <a:xfrm>
            <a:off x="788400" y="1740100"/>
            <a:ext cx="3371400" cy="1763700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ACTIVITY DIAGRAM</a:t>
            </a:r>
            <a:endParaRPr sz="3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FOR STUDENT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325" y="260313"/>
            <a:ext cx="6424375" cy="46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>
            <a:spLocks noGrp="1"/>
          </p:cNvSpPr>
          <p:nvPr>
            <p:ph type="title" idx="4294967295"/>
          </p:nvPr>
        </p:nvSpPr>
        <p:spPr>
          <a:xfrm>
            <a:off x="281275" y="1760600"/>
            <a:ext cx="2161800" cy="10260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SEQUENCE DIAGRAM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2062100" y="2055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graphicFrame>
        <p:nvGraphicFramePr>
          <p:cNvPr id="266" name="Google Shape;266;p26"/>
          <p:cNvGraphicFramePr/>
          <p:nvPr/>
        </p:nvGraphicFramePr>
        <p:xfrm>
          <a:off x="213900" y="1636475"/>
          <a:ext cx="5534025" cy="3352800"/>
        </p:xfrm>
        <a:graphic>
          <a:graphicData uri="http://schemas.openxmlformats.org/drawingml/2006/table">
            <a:tbl>
              <a:tblPr>
                <a:noFill/>
                <a:tableStyleId>{F854B836-6B5C-4BF7-9CFF-E14DE07D9EB6}</a:tableStyleId>
              </a:tblPr>
              <a:tblGrid>
                <a:gridCol w="1295400"/>
                <a:gridCol w="2590800"/>
                <a:gridCol w="1647825"/>
              </a:tblGrid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Roll No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 No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29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Punamtanvi Kshatriya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11810462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35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Shivani Mukunde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11810612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44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Preeti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11811321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46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Shreerang Rathodkar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11810110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74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128977"/>
            <a:ext cx="4293600" cy="3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600" i="1" dirty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Online Examination System</a:t>
            </a:r>
            <a:r>
              <a:rPr lang="en" sz="1600" dirty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 become a fast growing examination method because of its speed and accuracy</a:t>
            </a:r>
            <a:r>
              <a:rPr lang="en" sz="1600" dirty="0" smtClean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600" dirty="0" smtClean="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endParaRPr lang="en-US" sz="1600" dirty="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r>
              <a:rPr lang="en" sz="1600" dirty="0" smtClean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 </a:t>
            </a:r>
            <a:r>
              <a:rPr lang="en" sz="1600" dirty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manpower to execute online examination</a:t>
            </a:r>
            <a:r>
              <a:rPr lang="en" sz="1600" dirty="0" smtClean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endParaRPr sz="1600" dirty="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r>
              <a:rPr lang="en" sz="1600" dirty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Easy to check the performance of the </a:t>
            </a:r>
            <a:r>
              <a:rPr lang="en" sz="1600" dirty="0" smtClean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endParaRPr sz="1600" dirty="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800"/>
              <a:buFont typeface="Roboto"/>
              <a:buChar char="●"/>
            </a:pPr>
            <a:r>
              <a:rPr lang="en" sz="1600" dirty="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Helps the environment by saving paper.</a:t>
            </a:r>
            <a:endParaRPr sz="1600" dirty="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312" y="2022663"/>
            <a:ext cx="3330063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80625" y="251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SYSTEM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952350" y="929300"/>
            <a:ext cx="3753000" cy="3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Existing system is manual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Keeping of the details of the student who have registered already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Difficult for some students from far distance to reach the exam centre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 registration\application form, question paper for the students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Lot of time and wastage of money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Possibility of errors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700" y="1426150"/>
            <a:ext cx="3965550" cy="22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297775"/>
            <a:ext cx="7593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281450"/>
            <a:ext cx="3885000" cy="3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Overcome the drawbacks of existing manual </a:t>
            </a:r>
            <a:r>
              <a:rPr lang="en" sz="15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endParaRPr sz="1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 will be precise and declared in short </a:t>
            </a:r>
            <a:r>
              <a:rPr lang="en" sz="15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endParaRPr sz="1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chances of leakage of question </a:t>
            </a:r>
            <a:r>
              <a:rPr lang="en" sz="15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papers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endParaRPr sz="1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Logs of appeared candidates and their marks are stored and backup for future use.</a:t>
            </a:r>
            <a:endParaRPr sz="1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t="20178"/>
          <a:stretch/>
        </p:blipFill>
        <p:spPr>
          <a:xfrm>
            <a:off x="4876750" y="1025222"/>
            <a:ext cx="3885125" cy="2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90875" y="333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DIAGRAM</a:t>
            </a:r>
            <a:endParaRPr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925" y="1103875"/>
            <a:ext cx="59436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405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TABLES USED</a:t>
            </a:r>
            <a:endParaRPr dirty="0"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 rot="-984884">
            <a:off x="7096892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rot="984884" flipH="1">
            <a:off x="6063278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 rot="984884" flipH="1">
            <a:off x="4005984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 rot="984884" flipH="1">
            <a:off x="1952807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AC11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AC11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AC11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College Information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4227940" y="2617313"/>
            <a:ext cx="1712700" cy="1230715"/>
            <a:chOff x="4165140" y="2543425"/>
            <a:chExt cx="1712700" cy="1230715"/>
          </a:xfrm>
        </p:grpSpPr>
        <p:sp>
          <p:nvSpPr>
            <p:cNvPr id="178" name="Google Shape;178;p18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User Information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184" name="Google Shape;184;p18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Exam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AC11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3185940" y="1295457"/>
            <a:ext cx="1712700" cy="1246754"/>
            <a:chOff x="3123140" y="1221570"/>
            <a:chExt cx="1712700" cy="1246754"/>
          </a:xfrm>
        </p:grpSpPr>
        <p:sp>
          <p:nvSpPr>
            <p:cNvPr id="190" name="Google Shape;190;p18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Exam State</a:t>
              </a:r>
              <a:endParaRPr b="1">
                <a:solidFill>
                  <a:srgbClr val="5E5E5E"/>
                </a:solidFill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5253495" y="1295457"/>
            <a:ext cx="1712700" cy="1246754"/>
            <a:chOff x="5201245" y="1221570"/>
            <a:chExt cx="1712700" cy="1246754"/>
          </a:xfrm>
        </p:grpSpPr>
        <p:sp>
          <p:nvSpPr>
            <p:cNvPr id="196" name="Google Shape;196;p18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Result Information</a:t>
              </a:r>
              <a:endParaRPr b="1">
                <a:solidFill>
                  <a:srgbClr val="5E5E5E"/>
                </a:solidFill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6278353" y="2617313"/>
            <a:ext cx="1712700" cy="1230715"/>
            <a:chOff x="6282830" y="2543425"/>
            <a:chExt cx="1712700" cy="1230715"/>
          </a:xfrm>
        </p:grpSpPr>
        <p:sp>
          <p:nvSpPr>
            <p:cNvPr id="202" name="Google Shape;202;p18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Mails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19150" y="446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TECHNOLOGIES</a:t>
            </a: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63" y="1676513"/>
            <a:ext cx="28860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88" y="1676513"/>
            <a:ext cx="27908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775" y="1645963"/>
            <a:ext cx="27813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19150" y="333300"/>
            <a:ext cx="7705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	</a:t>
            </a:r>
            <a:r>
              <a:rPr lang="en" dirty="0" smtClean="0"/>
              <a:t>	</a:t>
            </a:r>
            <a:r>
              <a:rPr lang="en" dirty="0"/>
              <a:t>	</a:t>
            </a:r>
            <a:r>
              <a:rPr lang="en" dirty="0" smtClean="0"/>
              <a:t>SOFTWARE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			</a:t>
            </a:r>
            <a:r>
              <a:rPr lang="en-US" dirty="0" smtClean="0"/>
              <a:t>USED</a:t>
            </a:r>
            <a:endParaRPr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025" y="1667450"/>
            <a:ext cx="36576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00" y="1667450"/>
            <a:ext cx="3133149" cy="2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737175" y="251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19150" y="871550"/>
            <a:ext cx="4846800" cy="3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 complete online web-based solution, including student registration, giving tests, storing of results.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Complete web-based administration, administrator can manage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examination and question bank from web interface.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geographical boundary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Student can give examination from anywhere of the world by 24X7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100% accuracy in result calculation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Randomization of question set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788" y="6599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925" y="2571750"/>
            <a:ext cx="2219102" cy="21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Calibri</vt:lpstr>
      <vt:lpstr>Nunito</vt:lpstr>
      <vt:lpstr>Shift</vt:lpstr>
      <vt:lpstr>ONLINE EXAMINATION SYSTEM</vt:lpstr>
      <vt:lpstr>INTRODUCTION</vt:lpstr>
      <vt:lpstr>TRADITIONAL SYSTEM</vt:lpstr>
      <vt:lpstr>PROPOSED SYSTEM</vt:lpstr>
      <vt:lpstr>NETWORK DIAGRAM</vt:lpstr>
      <vt:lpstr>DATABASE TABLES USED</vt:lpstr>
      <vt:lpstr>FRONTEND TECHNOLOGIES</vt:lpstr>
      <vt:lpstr>BACKEND    SOFTWARE TECHNOLOGY   USED</vt:lpstr>
      <vt:lpstr>ADVANTAGES</vt:lpstr>
      <vt:lpstr>USE CASE DIAGRAM</vt:lpstr>
      <vt:lpstr>ACTIVITY DIAGRAM FOR ADMIN</vt:lpstr>
      <vt:lpstr>ACTIVITY DIAGRAM FOR STUDENT</vt:lpstr>
      <vt:lpstr>SEQUENCE DIAGRAM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cp:lastModifiedBy>ACER</cp:lastModifiedBy>
  <cp:revision>2</cp:revision>
  <dcterms:modified xsi:type="dcterms:W3CDTF">2021-06-20T11:05:34Z</dcterms:modified>
</cp:coreProperties>
</file>