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86" r:id="rId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90A"/>
    <a:srgbClr val="59595B"/>
    <a:srgbClr val="8C0174"/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762000"/>
            <a:ext cx="7914005" cy="3888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b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en-US" altLang="zh-CN" sz="2665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sz="2665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kumimoji="0" lang="en-US" altLang="zh-CN" sz="2665" b="1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sz="2665" b="1" i="0" u="sng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stellar" panose="020A0402060406010301" charset="0"/>
                <a:ea typeface="+mj-ea"/>
                <a:cs typeface="Castellar" panose="020A0402060406010301" charset="0"/>
              </a:rPr>
              <a:t>PREETI RAJENDRA JAWALKAR</a:t>
            </a:r>
            <a:br>
              <a:rPr kumimoji="0" lang="en-US" altLang="zh-CN" sz="2665" b="1" i="0" u="sng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kumimoji="0" lang="en-US" altLang="zh-CN" sz="2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</a:t>
            </a: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Computer vision and IoT Internship</a:t>
            </a: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       task-2</a:t>
            </a: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     </a:t>
            </a: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 Prediction using Unsupervised ML</a:t>
            </a: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             GRIP @ The Sparks Foundation</a:t>
            </a:r>
            <a:br>
              <a:rPr kumimoji="0" lang="en-US" altLang="zh-CN" sz="222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</a:br>
            <a: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 </a:t>
            </a:r>
            <a:b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kumimoji="0" lang="en-US" altLang="zh-CN" sz="1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en-US" altLang="zh-CN" sz="18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081270"/>
            <a:ext cx="10280650" cy="1008380"/>
          </a:xfrm>
        </p:spPr>
        <p:txBody>
          <a:bodyPr/>
          <a:p>
            <a:r>
              <a:rPr lang="en-US"/>
              <a:t>                                                        </a:t>
            </a:r>
            <a:r>
              <a:rPr lang="en-US" sz="4400"/>
              <a:t>  </a:t>
            </a:r>
            <a:r>
              <a:rPr 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TASK-2</a:t>
            </a:r>
            <a:endParaRPr lang="en-US" sz="4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 descr="Screenshot (252)"/>
          <p:cNvPicPr>
            <a:picLocks noChangeAspect="1"/>
          </p:cNvPicPr>
          <p:nvPr/>
        </p:nvPicPr>
        <p:blipFill>
          <a:blip r:embed="rId1"/>
          <a:srcRect l="10623" t="17048" r="13476" b="10292"/>
          <a:stretch>
            <a:fillRect/>
          </a:stretch>
        </p:blipFill>
        <p:spPr>
          <a:xfrm>
            <a:off x="2870200" y="699135"/>
            <a:ext cx="6673850" cy="411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 Light</vt:lpstr>
      <vt:lpstr>Castellar</vt:lpstr>
      <vt:lpstr>Comic Sans MS</vt:lpstr>
      <vt:lpstr>Microsoft YaHei</vt:lpstr>
      <vt:lpstr>Arial Unicode MS</vt:lpstr>
      <vt:lpstr>Calibri Light</vt:lpstr>
      <vt:lpstr>Office 主题</vt:lpstr>
      <vt:lpstr>                      PREETI RAJENDRA JAWALKAR                 Computer vision and IoT Internship         task-5        TRAFFIC SIGNAL CLASSIFICATION/                              RECOGNITION SYSYTEM                GRIP @ The Sparks Foundation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Lenovo</cp:lastModifiedBy>
  <cp:revision>36</cp:revision>
  <dcterms:created xsi:type="dcterms:W3CDTF">2015-10-06T12:45:00Z</dcterms:created>
  <dcterms:modified xsi:type="dcterms:W3CDTF">2021-07-17T01:32:27Z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