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060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25AB7D9-53BE-423D-853D-453BC3FB0BD0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431C7C6-6228-4CCC-BB2F-4F25334843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B7D9-53BE-423D-853D-453BC3FB0BD0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C7C6-6228-4CCC-BB2F-4F25334843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B7D9-53BE-423D-853D-453BC3FB0BD0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C7C6-6228-4CCC-BB2F-4F25334843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25AB7D9-53BE-423D-853D-453BC3FB0BD0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C7C6-6228-4CCC-BB2F-4F25334843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25AB7D9-53BE-423D-853D-453BC3FB0BD0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431C7C6-6228-4CCC-BB2F-4F25334843E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25AB7D9-53BE-423D-853D-453BC3FB0BD0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431C7C6-6228-4CCC-BB2F-4F25334843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25AB7D9-53BE-423D-853D-453BC3FB0BD0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431C7C6-6228-4CCC-BB2F-4F25334843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B7D9-53BE-423D-853D-453BC3FB0BD0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1C7C6-6228-4CCC-BB2F-4F25334843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25AB7D9-53BE-423D-853D-453BC3FB0BD0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431C7C6-6228-4CCC-BB2F-4F25334843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25AB7D9-53BE-423D-853D-453BC3FB0BD0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431C7C6-6228-4CCC-BB2F-4F25334843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25AB7D9-53BE-423D-853D-453BC3FB0BD0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431C7C6-6228-4CCC-BB2F-4F25334843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25AB7D9-53BE-423D-853D-453BC3FB0BD0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431C7C6-6228-4CCC-BB2F-4F25334843E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0" descr="preencoded.png">
            <a:extLst>
              <a:ext uri="{FF2B5EF4-FFF2-40B4-BE49-F238E27FC236}">
                <a16:creationId xmlns:a16="http://schemas.microsoft.com/office/drawing/2014/main" id="{2C9B09F7-D77F-5D12-3353-FE4380C8E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9144000" cy="6857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Real – Time Language Translator Using Java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784830"/>
            <a:ext cx="28194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" y="205740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project delves into the development of a real-time language translator using Java, aiming to overcome language barriers and facilitate seamless communication in diverse environments.</a:t>
            </a:r>
          </a:p>
        </p:txBody>
      </p:sp>
      <p:sp>
        <p:nvSpPr>
          <p:cNvPr id="8" name="Shape 0">
            <a:extLst>
              <a:ext uri="{FF2B5EF4-FFF2-40B4-BE49-F238E27FC236}">
                <a16:creationId xmlns:a16="http://schemas.microsoft.com/office/drawing/2014/main" id="{CDD5C420-42DA-C28F-827D-1DEB37ADC7BD}"/>
              </a:ext>
            </a:extLst>
          </p:cNvPr>
          <p:cNvSpPr/>
          <p:nvPr/>
        </p:nvSpPr>
        <p:spPr>
          <a:xfrm>
            <a:off x="0" y="3971179"/>
            <a:ext cx="3537155" cy="2886821"/>
          </a:xfrm>
          <a:prstGeom prst="rect">
            <a:avLst/>
          </a:prstGeom>
          <a:solidFill>
            <a:srgbClr val="1B1C1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0" y="4055055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 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58" y="4698197"/>
            <a:ext cx="5562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Preeti</a:t>
            </a:r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Devi</a:t>
            </a:r>
          </a:p>
          <a:p>
            <a:r>
              <a:rPr lang="en-US" sz="3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Mitali</a:t>
            </a:r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Singh</a:t>
            </a:r>
          </a:p>
          <a:p>
            <a:r>
              <a:rPr lang="en-US" sz="3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Sakshi</a:t>
            </a:r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Garg</a:t>
            </a:r>
            <a:endParaRPr lang="en-US" sz="32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3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Raushan</a:t>
            </a:r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kumar</a:t>
            </a:r>
            <a:r>
              <a:rPr lang="en-US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371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0" descr="preencoded.png">
            <a:extLst>
              <a:ext uri="{FF2B5EF4-FFF2-40B4-BE49-F238E27FC236}">
                <a16:creationId xmlns:a16="http://schemas.microsoft.com/office/drawing/2014/main" id="{AA7C503E-AA4E-E821-B5E2-1500E5200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9144000" cy="6857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7620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Real -Time Language Translator </a:t>
            </a:r>
          </a:p>
        </p:txBody>
      </p:sp>
      <p:pic>
        <p:nvPicPr>
          <p:cNvPr id="10" name="Picture 9" descr="A blue and yellow circle with black letters and arrows&#10;&#10;Description automatically generated">
            <a:extLst>
              <a:ext uri="{FF2B5EF4-FFF2-40B4-BE49-F238E27FC236}">
                <a16:creationId xmlns:a16="http://schemas.microsoft.com/office/drawing/2014/main" id="{D7FCA366-649C-FEFD-CA1A-3603E7B9C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/>
          <a:stretch/>
        </p:blipFill>
        <p:spPr>
          <a:xfrm>
            <a:off x="381000" y="1524000"/>
            <a:ext cx="3200399" cy="3505200"/>
          </a:xfrm>
          <a:prstGeom prst="rect">
            <a:avLst/>
          </a:prstGeom>
        </p:spPr>
      </p:pic>
      <p:sp>
        <p:nvSpPr>
          <p:cNvPr id="11" name="Shape 0">
            <a:extLst>
              <a:ext uri="{FF2B5EF4-FFF2-40B4-BE49-F238E27FC236}">
                <a16:creationId xmlns:a16="http://schemas.microsoft.com/office/drawing/2014/main" id="{010DDFAF-36BA-C7C4-0AC8-448122DECB30}"/>
              </a:ext>
            </a:extLst>
          </p:cNvPr>
          <p:cNvSpPr/>
          <p:nvPr/>
        </p:nvSpPr>
        <p:spPr>
          <a:xfrm>
            <a:off x="3733799" y="1066800"/>
            <a:ext cx="4953001" cy="4724400"/>
          </a:xfrm>
          <a:prstGeom prst="rect">
            <a:avLst/>
          </a:prstGeom>
          <a:solidFill>
            <a:srgbClr val="1B1C1D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733800" y="1143000"/>
            <a:ext cx="51816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  <a:r>
              <a:rPr lang="en-US" dirty="0"/>
              <a:t>- </a:t>
            </a:r>
            <a:r>
              <a:rPr lang="en-US" sz="2000" dirty="0"/>
              <a:t>Communication Challenges Language barriers hinder effective communication and understanding between individuals and communities, leading to misunderstandings and limitations in collaboration.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86200" y="3810000"/>
            <a:ext cx="50292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  <a:r>
              <a:rPr lang="en-US" dirty="0"/>
              <a:t> -</a:t>
            </a:r>
            <a:r>
              <a:rPr lang="en-US" sz="2000" dirty="0"/>
              <a:t>Social &amp; Economic Impact Language barriers impact social inclusion, business opportunities, and international relations, creating significant obstacles in a globalized world</a:t>
            </a:r>
          </a:p>
        </p:txBody>
      </p:sp>
    </p:spTree>
    <p:extLst>
      <p:ext uri="{BB962C8B-B14F-4D97-AF65-F5344CB8AC3E}">
        <p14:creationId xmlns:p14="http://schemas.microsoft.com/office/powerpoint/2010/main" val="350239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0" descr="preencoded.png">
            <a:extLst>
              <a:ext uri="{FF2B5EF4-FFF2-40B4-BE49-F238E27FC236}">
                <a16:creationId xmlns:a16="http://schemas.microsoft.com/office/drawing/2014/main" id="{2D5B66EC-688B-D5A8-C4E0-C55E105A5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1"/>
            <a:ext cx="9144000" cy="685799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0"/>
            <a:ext cx="883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Objective </a:t>
            </a:r>
          </a:p>
        </p:txBody>
      </p:sp>
      <p:sp>
        <p:nvSpPr>
          <p:cNvPr id="9" name="Shape 0">
            <a:extLst>
              <a:ext uri="{FF2B5EF4-FFF2-40B4-BE49-F238E27FC236}">
                <a16:creationId xmlns:a16="http://schemas.microsoft.com/office/drawing/2014/main" id="{196752FB-D32D-E646-9447-17AA78F2F770}"/>
              </a:ext>
            </a:extLst>
          </p:cNvPr>
          <p:cNvSpPr/>
          <p:nvPr/>
        </p:nvSpPr>
        <p:spPr>
          <a:xfrm>
            <a:off x="194187" y="1371600"/>
            <a:ext cx="8839200" cy="4080689"/>
          </a:xfrm>
          <a:prstGeom prst="rect">
            <a:avLst/>
          </a:prstGeom>
          <a:solidFill>
            <a:srgbClr val="1B1C1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95300" y="1596062"/>
            <a:ext cx="8153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1 -   To develop a real-time language translation application that enables seamless communication between users speaking different languages.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388620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2- To enhance accessibility and facilitate understanding in global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93448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AD5EDAA7-C7AD-E373-B1F4-B9BD29BC3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9144000" cy="685799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2400" y="3048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362200"/>
            <a:ext cx="4952999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362200"/>
            <a:ext cx="4343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" y="1752600"/>
            <a:ext cx="419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Problem 1: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1752600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Problem 2 :</a:t>
            </a:r>
          </a:p>
        </p:txBody>
      </p:sp>
    </p:spTree>
    <p:extLst>
      <p:ext uri="{BB962C8B-B14F-4D97-AF65-F5344CB8AC3E}">
        <p14:creationId xmlns:p14="http://schemas.microsoft.com/office/powerpoint/2010/main" val="102812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8593BC4-459F-4BFD-7535-D613C8C19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9144000" cy="685799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-762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 Diagram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75730"/>
            <a:ext cx="2809875" cy="5782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hape 0">
            <a:extLst>
              <a:ext uri="{FF2B5EF4-FFF2-40B4-BE49-F238E27FC236}">
                <a16:creationId xmlns:a16="http://schemas.microsoft.com/office/drawing/2014/main" id="{2F203C77-BDCE-FCED-65CF-B8B710B3D43B}"/>
              </a:ext>
            </a:extLst>
          </p:cNvPr>
          <p:cNvSpPr/>
          <p:nvPr/>
        </p:nvSpPr>
        <p:spPr>
          <a:xfrm>
            <a:off x="3657600" y="1084926"/>
            <a:ext cx="5181601" cy="5535275"/>
          </a:xfrm>
          <a:prstGeom prst="rect">
            <a:avLst/>
          </a:prstGeom>
          <a:solidFill>
            <a:srgbClr val="1B1C1D"/>
          </a:solidFill>
          <a:ln/>
        </p:spPr>
        <p:txBody>
          <a:bodyPr/>
          <a:lstStyle/>
          <a:p>
            <a:r>
              <a:rPr lang="en-US" sz="2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1: Select the language </a:t>
            </a:r>
          </a:p>
          <a:p>
            <a:endParaRPr lang="en-US" sz="2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2: Input the text/speech that want to translate </a:t>
            </a:r>
          </a:p>
          <a:p>
            <a:endParaRPr lang="en-US" sz="2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3: convert the speech into text </a:t>
            </a:r>
          </a:p>
          <a:p>
            <a:endParaRPr lang="en-US" sz="2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4: language detection</a:t>
            </a:r>
          </a:p>
          <a:p>
            <a:endParaRPr lang="en-US" sz="2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5: translate into given language</a:t>
            </a:r>
          </a:p>
          <a:p>
            <a:endParaRPr lang="en-US" sz="2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6: convert speech into text </a:t>
            </a:r>
          </a:p>
          <a:p>
            <a:endParaRPr lang="en-US" sz="2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7: output of translated language</a:t>
            </a:r>
          </a:p>
        </p:txBody>
      </p:sp>
    </p:spTree>
    <p:extLst>
      <p:ext uri="{BB962C8B-B14F-4D97-AF65-F5344CB8AC3E}">
        <p14:creationId xmlns:p14="http://schemas.microsoft.com/office/powerpoint/2010/main" val="2171776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1C1D902B-BE23-082F-0112-E0BF11093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9144000" cy="685799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2400" y="0"/>
            <a:ext cx="883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Technical  Stacks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" y="1143000"/>
            <a:ext cx="4764903" cy="5701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246" y="1143000"/>
            <a:ext cx="4340754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707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9E178005-5D4B-BF78-D657-59F7DF0AE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9144000" cy="685799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0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/>
              <a:t>Conclusion and future development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8731"/>
            <a:ext cx="3181350" cy="5983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hape 0">
            <a:extLst>
              <a:ext uri="{FF2B5EF4-FFF2-40B4-BE49-F238E27FC236}">
                <a16:creationId xmlns:a16="http://schemas.microsoft.com/office/drawing/2014/main" id="{8796D3BC-B2CE-AB04-F873-DB69CDCA4A19}"/>
              </a:ext>
            </a:extLst>
          </p:cNvPr>
          <p:cNvSpPr/>
          <p:nvPr/>
        </p:nvSpPr>
        <p:spPr>
          <a:xfrm>
            <a:off x="3571876" y="838200"/>
            <a:ext cx="5181599" cy="5562600"/>
          </a:xfrm>
          <a:prstGeom prst="rect">
            <a:avLst/>
          </a:prstGeom>
          <a:solidFill>
            <a:srgbClr val="1B1C1D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505200" y="874931"/>
            <a:ext cx="548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Impact </a:t>
            </a:r>
            <a:r>
              <a:rPr lang="en-US" sz="2400" dirty="0"/>
              <a:t>:</a:t>
            </a:r>
            <a:r>
              <a:rPr lang="en-US" sz="2000" dirty="0"/>
              <a:t> </a:t>
            </a:r>
            <a:r>
              <a:rPr lang="en-US" sz="2400" dirty="0"/>
              <a:t>The real-time language translator will bridge communication gaps and enhance user interactions across different languages.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81400" y="3598545"/>
            <a:ext cx="54102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Future Scope</a:t>
            </a:r>
            <a:r>
              <a:rPr lang="en-US" sz="2400" dirty="0"/>
              <a:t>: </a:t>
            </a:r>
            <a:r>
              <a:rPr lang="en-US" dirty="0"/>
              <a:t>I</a:t>
            </a:r>
            <a:r>
              <a:rPr lang="en-US" sz="2400" dirty="0"/>
              <a:t>ncorporate machine learning for improved translation accuracy.</a:t>
            </a:r>
          </a:p>
          <a:p>
            <a:r>
              <a:rPr lang="en-US" sz="2400" dirty="0"/>
              <a:t>Expand support to include more languages and dialects.</a:t>
            </a:r>
          </a:p>
          <a:p>
            <a:r>
              <a:rPr lang="en-US" sz="2400" dirty="0"/>
              <a:t>Enhance user interface for better usability and accessibility.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48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36559946-3CFE-18BE-37B9-6F7A3CCF1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9144000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6A280F-3EF7-61AC-DB81-4BEC1E3F4415}"/>
              </a:ext>
            </a:extLst>
          </p:cNvPr>
          <p:cNvSpPr txBox="1"/>
          <p:nvPr/>
        </p:nvSpPr>
        <p:spPr>
          <a:xfrm>
            <a:off x="217846" y="2245982"/>
            <a:ext cx="5449529" cy="1183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7545"/>
              </a:lnSpc>
              <a:buNone/>
            </a:pPr>
            <a:r>
              <a:rPr lang="en-US" sz="9600" b="1" u="sng" dirty="0">
                <a:solidFill>
                  <a:srgbClr val="AE8625"/>
                </a:solidFill>
                <a:latin typeface="Monotype Corsiva" panose="03010101010201010101" pitchFamily="66" charset="0"/>
                <a:ea typeface="Prata" pitchFamily="34" charset="-122"/>
                <a:cs typeface="Prata" pitchFamily="34" charset="-120"/>
              </a:rPr>
              <a:t>Thank You</a:t>
            </a:r>
            <a:endParaRPr lang="en-US" sz="9600" dirty="0">
              <a:latin typeface="Monotype Corsiva" panose="03010101010201010101" pitchFamily="66" charset="0"/>
            </a:endParaRPr>
          </a:p>
        </p:txBody>
      </p:sp>
      <p:pic>
        <p:nvPicPr>
          <p:cNvPr id="11" name="Picture 10" descr="A screenshot of a phone&#10;&#10;Description automatically generated">
            <a:extLst>
              <a:ext uri="{FF2B5EF4-FFF2-40B4-BE49-F238E27FC236}">
                <a16:creationId xmlns:a16="http://schemas.microsoft.com/office/drawing/2014/main" id="{94392E1F-A5F6-8C0F-8802-BF71D64C3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0"/>
            <a:ext cx="34004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05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119</TotalTime>
  <Words>250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Century Gothic</vt:lpstr>
      <vt:lpstr>Monotype Corsiva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Bhaskar Raj</cp:lastModifiedBy>
  <cp:revision>12</cp:revision>
  <dcterms:created xsi:type="dcterms:W3CDTF">2024-10-17T16:47:57Z</dcterms:created>
  <dcterms:modified xsi:type="dcterms:W3CDTF">2024-10-27T09:29:11Z</dcterms:modified>
</cp:coreProperties>
</file>