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29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7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2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0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4" r:id="rId6"/>
    <p:sldLayoutId id="2147483819" r:id="rId7"/>
    <p:sldLayoutId id="2147483820" r:id="rId8"/>
    <p:sldLayoutId id="2147483821" r:id="rId9"/>
    <p:sldLayoutId id="2147483823" r:id="rId10"/>
    <p:sldLayoutId id="21474838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0FFEF-C9AC-434E-B7B0-0CF9D9B7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r>
              <a:rPr lang="en-US" sz="5800"/>
              <a:t>Battle of Neighborhood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6DFD8D"/>
          </a:solidFill>
          <a:ln w="38100" cap="rnd">
            <a:solidFill>
              <a:srgbClr val="6DFD8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map of the globe">
            <a:extLst>
              <a:ext uri="{FF2B5EF4-FFF2-40B4-BE49-F238E27FC236}">
                <a16:creationId xmlns:a16="http://schemas.microsoft.com/office/drawing/2014/main" id="{5BC1AAFF-B928-45DF-938E-D969C9931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977"/>
          <a:stretch/>
        </p:blipFill>
        <p:spPr>
          <a:xfrm>
            <a:off x="4654296" y="1385676"/>
            <a:ext cx="7214616" cy="40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88A9-4591-2D43-8935-7CA3AC5F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Introduction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68A0-8B98-284A-8A34-E23939E1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Bakeries are a popular type of food service establishment. The smell of freshly baked goods and fantastic coffee is what I call heaven. </a:t>
            </a:r>
          </a:p>
          <a:p>
            <a:r>
              <a:rPr lang="en-GB" dirty="0"/>
              <a:t>My friend Mia loves to bake and just finished her baking school. Opening a bakery presents many unique challenges, </a:t>
            </a:r>
            <a:r>
              <a:rPr lang="en-GB" dirty="0" err="1"/>
              <a:t>soI</a:t>
            </a:r>
            <a:r>
              <a:rPr lang="en-GB" dirty="0"/>
              <a:t> wants to help her decide on a location where she can open a bakery with a low risk of competition.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A84B-EB78-F04E-91A0-22B598D9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Business problem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8321-4A34-884C-A08D-09A8FCBD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project aims to </a:t>
            </a:r>
            <a:r>
              <a:rPr lang="en-GB" dirty="0" err="1"/>
              <a:t>analyze</a:t>
            </a:r>
            <a:r>
              <a:rPr lang="en-GB" dirty="0"/>
              <a:t> and select the best locations in Pune, India, to open a new bakery. This project mainly focuses on the geospatial analysis of Pune City to understand which would be the best place to open a new bakery. Using data science methodology and machine learning techniques like clustering, this project aims to provide solutions to answer the business question: In Pune, if a person is looking to open a new bakery, where would you recommend that they open it?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4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66A7-4AB2-084A-BC7D-592CC557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AC5F-33A3-104D-AA55-C3F058C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solve the problem, we will need the following data:</a:t>
            </a:r>
            <a:br>
              <a:rPr lang="en-GB" dirty="0"/>
            </a:br>
            <a:r>
              <a:rPr lang="en-GB" dirty="0"/>
              <a:t>• List of neighbourhoods in Pune: It defines this project's scope, which is confined to the city of Pune. </a:t>
            </a:r>
          </a:p>
          <a:p>
            <a:r>
              <a:rPr lang="en-GB" dirty="0"/>
              <a:t>• Latitude and longitude coordinates of those neighbourhoods. This is required to plot the map and also to get the venue data </a:t>
            </a:r>
          </a:p>
          <a:p>
            <a:r>
              <a:rPr lang="en-GB" dirty="0"/>
              <a:t>• Venue data, particularly data related to bakeries. We will use this data to perform clustering on the neighbourhoods.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FDF4-2B60-7241-AE59-D0249A24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Sources of Data and methods to extract the Data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8FC6-3623-A64D-908E-5921A886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Wikipedia page is a list of neighbourhoods in Pune, with 200 neighbourhoods. I have used web scraping techniques to extract the data from the Wikipedia page, with the help of Python requests and </a:t>
            </a:r>
            <a:r>
              <a:rPr lang="en-GB" dirty="0" err="1"/>
              <a:t>beautifulsoup</a:t>
            </a:r>
            <a:r>
              <a:rPr lang="en-GB" dirty="0"/>
              <a:t> packages. Then we can get the latitude and longitude coordinates of the neighbourhoods using Python Geocoder package. After that, I have used the Foursquare API to get the venue data for those neighbourhoods. </a:t>
            </a:r>
          </a:p>
          <a:p>
            <a:r>
              <a:rPr lang="en-GB" dirty="0"/>
              <a:t>Foursquare API will provide many categories of the venue data, and we are particularly interested in the Bakery category in order to help us solve the business problem. This is a project that will make use of many data science skills, from web scraping (Wikipedia), working with API (Foursquare), data cleaning, data wrangling, to machine learning (K-means clustering) and map visualization (Folium).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8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1B20-8598-094B-80D6-2BEC9C22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Methodology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A78B-6546-A544-AA59-683A3772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Foursquare API allows application developers to interact with the Foursquare platform. The API itself is a RESTful set of addresses to which you can send requests, so there’s really nothing to download </a:t>
            </a:r>
          </a:p>
          <a:p>
            <a:r>
              <a:rPr lang="en-GB" dirty="0"/>
              <a:t>onto your server.</a:t>
            </a:r>
            <a:br>
              <a:rPr lang="en-GB" dirty="0"/>
            </a:br>
            <a:r>
              <a:rPr lang="en-GB" dirty="0"/>
              <a:t>Search for Bakeries in Pune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8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A3A1-07F9-E14A-81A4-92BEB6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4D-49CF-0E41-96FE-53CD44565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3060-51A9-3B42-AD97-5094C10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5582-9B0E-6448-B913-8E3C7CCE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497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456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Battle of Neighborhood</vt:lpstr>
      <vt:lpstr>Introduction  </vt:lpstr>
      <vt:lpstr>Business problem  </vt:lpstr>
      <vt:lpstr>Data</vt:lpstr>
      <vt:lpstr>Sources of Data and methods to extract the Data  </vt:lpstr>
      <vt:lpstr>Methodology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</dc:title>
  <dc:creator>Preeti Kharb</dc:creator>
  <cp:lastModifiedBy>Preeti Kharb</cp:lastModifiedBy>
  <cp:revision>3</cp:revision>
  <dcterms:created xsi:type="dcterms:W3CDTF">2021-06-11T19:12:07Z</dcterms:created>
  <dcterms:modified xsi:type="dcterms:W3CDTF">2021-06-11T19:31:34Z</dcterms:modified>
</cp:coreProperties>
</file>