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72" r:id="rId5"/>
    <p:sldId id="275" r:id="rId6"/>
    <p:sldId id="270" r:id="rId7"/>
    <p:sldId id="276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69" d="100"/>
          <a:sy n="69" d="100"/>
        </p:scale>
        <p:origin x="13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383A-1F77-4F72-A7D8-8FD392434FA4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965-7DC4-4587-B2E2-369C3D86B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06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383A-1F77-4F72-A7D8-8FD392434FA4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965-7DC4-4587-B2E2-369C3D86B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5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383A-1F77-4F72-A7D8-8FD392434FA4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965-7DC4-4587-B2E2-369C3D86B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24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383A-1F77-4F72-A7D8-8FD392434FA4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965-7DC4-4587-B2E2-369C3D86B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04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383A-1F77-4F72-A7D8-8FD392434FA4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965-7DC4-4587-B2E2-369C3D86B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15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383A-1F77-4F72-A7D8-8FD392434FA4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965-7DC4-4587-B2E2-369C3D86B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34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383A-1F77-4F72-A7D8-8FD392434FA4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965-7DC4-4587-B2E2-369C3D86B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64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383A-1F77-4F72-A7D8-8FD392434FA4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965-7DC4-4587-B2E2-369C3D86B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89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383A-1F77-4F72-A7D8-8FD392434FA4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965-7DC4-4587-B2E2-369C3D86B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0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383A-1F77-4F72-A7D8-8FD392434FA4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965-7DC4-4587-B2E2-369C3D86B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6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383A-1F77-4F72-A7D8-8FD392434FA4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965-7DC4-4587-B2E2-369C3D86B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5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383A-1F77-4F72-A7D8-8FD392434FA4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7965-7DC4-4587-B2E2-369C3D86B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01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764704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WiT</a:t>
            </a:r>
            <a:r>
              <a:rPr lang="en-US" sz="32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Hakathon</a:t>
            </a:r>
            <a:endParaRPr lang="en-IN" sz="32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9496"/>
            <a:ext cx="5784577" cy="5688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Team Name/App Name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Book Antiqua" panose="02040602050305030304" pitchFamily="18" charset="0"/>
              </a:rPr>
              <a:t>Suraksha</a:t>
            </a:r>
          </a:p>
          <a:p>
            <a:pPr marL="0" indent="0">
              <a:buNone/>
            </a:pPr>
            <a:endParaRPr lang="en-US" b="1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Team Members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Book Antiqua" panose="02040602050305030304" pitchFamily="18" charset="0"/>
              </a:rPr>
              <a:t>Amrutha </a:t>
            </a:r>
            <a:r>
              <a:rPr lang="en-US" sz="1800" dirty="0" err="1" smtClean="0">
                <a:latin typeface="Book Antiqua" panose="02040602050305030304" pitchFamily="18" charset="0"/>
              </a:rPr>
              <a:t>Tatimakula</a:t>
            </a:r>
            <a:endParaRPr lang="en-US" sz="1800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smtClean="0">
                <a:latin typeface="Book Antiqua" panose="02040602050305030304" pitchFamily="18" charset="0"/>
              </a:rPr>
              <a:t>Preeti </a:t>
            </a:r>
            <a:r>
              <a:rPr lang="en-US" sz="1800" dirty="0" smtClean="0">
                <a:latin typeface="Book Antiqua" panose="02040602050305030304" pitchFamily="18" charset="0"/>
              </a:rPr>
              <a:t>Madiwal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Book Antiqua" panose="02040602050305030304" pitchFamily="18" charset="0"/>
              </a:rPr>
              <a:t>Kokila Rajaram</a:t>
            </a:r>
            <a:endParaRPr lang="en-US" sz="18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 smtClean="0">
                <a:latin typeface="Book Antiqua" panose="02040602050305030304" pitchFamily="18" charset="0"/>
              </a:rPr>
              <a:t>Suguna K</a:t>
            </a:r>
            <a:endParaRPr lang="en-IN" sz="1800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2840" y="373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Arial Black" panose="020B0A04020102020204" pitchFamily="34" charset="0"/>
                <a:ea typeface="+mn-ea"/>
                <a:cs typeface="+mn-cs"/>
              </a:rPr>
              <a:t>Team</a:t>
            </a:r>
            <a:endParaRPr lang="en-IN" sz="2800" dirty="0">
              <a:solidFill>
                <a:srgbClr val="002060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6" name="AutoShape 4" descr="Image result for achiev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Image result for achieveme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9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160625"/>
            <a:ext cx="8800365" cy="5688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Current Challenges</a:t>
            </a:r>
          </a:p>
          <a:p>
            <a:pPr marL="0" indent="0">
              <a:buNone/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latin typeface="Book Antiqua" panose="02040602050305030304" pitchFamily="18" charset="0"/>
              </a:rPr>
              <a:t>     1. The symptoms are not always evident, we are unsure how safe is the person we are in contact(Maid/co-passenger/co-worker/any visitor)</a:t>
            </a:r>
          </a:p>
          <a:p>
            <a:pPr marL="0" indent="0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latin typeface="Book Antiqua" panose="02040602050305030304" pitchFamily="18" charset="0"/>
              </a:rPr>
              <a:t>     2. People migrating from different cities not everyone following the </a:t>
            </a:r>
            <a:r>
              <a:rPr lang="en-US" sz="1800" dirty="0" err="1" smtClean="0">
                <a:latin typeface="Book Antiqua" panose="02040602050305030304" pitchFamily="18" charset="0"/>
              </a:rPr>
              <a:t>govt</a:t>
            </a:r>
            <a:r>
              <a:rPr lang="en-US" sz="1800" dirty="0" smtClean="0">
                <a:latin typeface="Book Antiqua" panose="02040602050305030304" pitchFamily="18" charset="0"/>
              </a:rPr>
              <a:t>   guidelines.</a:t>
            </a:r>
          </a:p>
          <a:p>
            <a:pPr marL="0" indent="0">
              <a:buNone/>
            </a:pPr>
            <a:r>
              <a:rPr lang="en-US" sz="1800" dirty="0"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latin typeface="Book Antiqua" panose="02040602050305030304" pitchFamily="18" charset="0"/>
              </a:rPr>
              <a:t>     3. Most of the people unsure of the containment zones </a:t>
            </a:r>
          </a:p>
          <a:p>
            <a:pPr marL="0" indent="0">
              <a:buNone/>
            </a:pPr>
            <a:endParaRPr lang="en-US" sz="18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18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Impact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Book Antiqua" panose="02040602050305030304" pitchFamily="18" charset="0"/>
              </a:rPr>
              <a:t>  1.  This  is the </a:t>
            </a:r>
            <a:r>
              <a:rPr lang="en-US" sz="1800" dirty="0">
                <a:latin typeface="Book Antiqua" panose="02040602050305030304" pitchFamily="18" charset="0"/>
              </a:rPr>
              <a:t>major cause of </a:t>
            </a:r>
            <a:r>
              <a:rPr lang="en-US" sz="1800" dirty="0" smtClean="0">
                <a:latin typeface="Book Antiqua" panose="02040602050305030304" pitchFamily="18" charset="0"/>
              </a:rPr>
              <a:t>the fast </a:t>
            </a:r>
            <a:r>
              <a:rPr lang="en-US" sz="1800" dirty="0">
                <a:latin typeface="Book Antiqua" panose="02040602050305030304" pitchFamily="18" charset="0"/>
              </a:rPr>
              <a:t>spread of </a:t>
            </a:r>
            <a:r>
              <a:rPr lang="en-US" sz="1800" dirty="0" smtClean="0">
                <a:latin typeface="Book Antiqua" panose="02040602050305030304" pitchFamily="18" charset="0"/>
              </a:rPr>
              <a:t>Covid-19</a:t>
            </a:r>
          </a:p>
          <a:p>
            <a:pPr marL="0" indent="0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Book Antiqua" panose="02040602050305030304" pitchFamily="18" charset="0"/>
              </a:rPr>
              <a:t>  2. Maids and other workers are not allowed for work since we unsure of their travel history/ how safe are they.</a:t>
            </a:r>
          </a:p>
          <a:p>
            <a:pPr marL="0" indent="0">
              <a:buNone/>
            </a:pPr>
            <a:endParaRPr lang="en-US" sz="18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1800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2840" y="373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Arial Black" panose="020B0A04020102020204" pitchFamily="34" charset="0"/>
                <a:ea typeface="+mn-ea"/>
                <a:cs typeface="+mn-cs"/>
              </a:rPr>
              <a:t>Problem Statement</a:t>
            </a:r>
            <a:endParaRPr lang="en-IN" sz="2800" dirty="0">
              <a:solidFill>
                <a:srgbClr val="002060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6" name="AutoShape 4" descr="Image result for achiev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Image result for achieveme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5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9912" y="-2287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Arial Black" panose="020B0A04020102020204" pitchFamily="34" charset="0"/>
                <a:ea typeface="+mn-ea"/>
                <a:cs typeface="+mn-cs"/>
              </a:rPr>
              <a:t>Solution</a:t>
            </a:r>
            <a:endParaRPr lang="en-IN" sz="2800" dirty="0">
              <a:solidFill>
                <a:srgbClr val="002060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69912" y="877761"/>
            <a:ext cx="8666584" cy="55871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Mobile app: 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  <a:latin typeface="Blackadder ITC" panose="04020505051007020D02" pitchFamily="82" charset="0"/>
              </a:rPr>
              <a:t>Suraksha</a:t>
            </a:r>
            <a:endParaRPr lang="en-US" sz="3000" b="1" dirty="0">
              <a:solidFill>
                <a:schemeClr val="tx2">
                  <a:lumMod val="50000"/>
                </a:schemeClr>
              </a:solidFill>
              <a:latin typeface="Blackadder ITC" panose="04020505051007020D02" pitchFamily="82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 Based on travel history we would be marked as Safe or at risk of Covid-19</a:t>
            </a:r>
          </a:p>
          <a:p>
            <a:pPr marL="0" indent="0">
              <a:buNone/>
            </a:pPr>
            <a:endParaRPr lang="en-US" sz="2000" b="1" dirty="0">
              <a:solidFill>
                <a:schemeClr val="tx2">
                  <a:lumMod val="50000"/>
                </a:schemeClr>
              </a:solidFill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Travel  history-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not visited containment zone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Book Antiqua" panose="02040602050305030304" pitchFamily="18" charset="0"/>
              </a:rPr>
              <a:t>                           </a:t>
            </a:r>
            <a:r>
              <a:rPr lang="en-IN" sz="2000" b="1" dirty="0" smtClean="0">
                <a:latin typeface="Book Antiqua" panose="02040602050305030304" pitchFamily="18" charset="0"/>
              </a:rPr>
              <a:t>Safety status check</a:t>
            </a:r>
          </a:p>
          <a:p>
            <a:pPr marL="0" indent="0">
              <a:buNone/>
            </a:pPr>
            <a:endParaRPr lang="en-IN" sz="2000" b="1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Book Antiqua" panose="02040602050305030304" pitchFamily="18" charset="0"/>
              </a:rPr>
              <a:t>                         </a:t>
            </a:r>
          </a:p>
          <a:p>
            <a:pPr marL="0" indent="0">
              <a:buNone/>
            </a:pPr>
            <a:endParaRPr lang="en-IN" sz="20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Book Antiqua" panose="02040602050305030304" pitchFamily="18" charset="0"/>
              </a:rPr>
              <a:t> </a:t>
            </a:r>
            <a:r>
              <a:rPr lang="en-IN" sz="2000" dirty="0" smtClean="0">
                <a:latin typeface="Book Antiqua" panose="02040602050305030304" pitchFamily="18" charset="0"/>
              </a:rPr>
              <a:t>                                You </a:t>
            </a:r>
            <a:r>
              <a:rPr lang="en-IN" sz="2000" dirty="0">
                <a:latin typeface="Book Antiqua" panose="02040602050305030304" pitchFamily="18" charset="0"/>
              </a:rPr>
              <a:t>are </a:t>
            </a:r>
            <a:r>
              <a:rPr lang="en-IN" sz="2000" dirty="0" smtClean="0">
                <a:latin typeface="Book Antiqua" panose="02040602050305030304" pitchFamily="18" charset="0"/>
              </a:rPr>
              <a:t>safe</a:t>
            </a:r>
          </a:p>
          <a:p>
            <a:pPr marL="0" indent="0">
              <a:buNone/>
            </a:pPr>
            <a:endParaRPr lang="en-IN" sz="20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Book Antiqua" panose="02040602050305030304" pitchFamily="18" charset="0"/>
              </a:rPr>
              <a:t>Note:  You have not visited the containment zone in last 14 days.</a:t>
            </a:r>
          </a:p>
          <a:p>
            <a:pPr marL="0" indent="0">
              <a:buNone/>
            </a:pPr>
            <a:r>
              <a:rPr lang="en-IN" sz="2000" dirty="0" smtClean="0">
                <a:latin typeface="Book Antiqua" panose="02040602050305030304" pitchFamily="18" charset="0"/>
              </a:rPr>
              <a:t>             Thank you for maintaining social distancing </a:t>
            </a:r>
          </a:p>
          <a:p>
            <a:pPr marL="0" indent="0">
              <a:buNone/>
            </a:pPr>
            <a:endParaRPr lang="en-IN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Book Antiqua" panose="02040602050305030304" pitchFamily="18" charset="0"/>
              </a:rPr>
              <a:t>                       </a:t>
            </a:r>
            <a:r>
              <a:rPr lang="en-IN" sz="2000" b="1" dirty="0" smtClean="0">
                <a:latin typeface="Book Antiqua" panose="02040602050305030304" pitchFamily="18" charset="0"/>
              </a:rPr>
              <a:t>Stay home stay safe</a:t>
            </a:r>
            <a:endParaRPr lang="en-IN" sz="2000" b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Book Antiqua" panose="02040602050305030304" pitchFamily="18" charset="0"/>
              </a:rPr>
              <a:t>                               </a:t>
            </a:r>
          </a:p>
          <a:p>
            <a:pPr marL="0" indent="0">
              <a:buNone/>
            </a:pPr>
            <a:endParaRPr lang="en-IN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sz="2000" dirty="0">
              <a:latin typeface="Book Antiqua" panose="0204060205030503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459244"/>
            <a:ext cx="72008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9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69912" y="188640"/>
            <a:ext cx="8666584" cy="66693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Mobile app:  </a:t>
            </a:r>
            <a:r>
              <a:rPr lang="en-US" sz="3800" b="1" dirty="0">
                <a:solidFill>
                  <a:schemeClr val="tx2">
                    <a:lumMod val="50000"/>
                  </a:schemeClr>
                </a:solidFill>
                <a:latin typeface="Blackadder ITC" panose="04020505051007020D02" pitchFamily="82" charset="0"/>
              </a:rPr>
              <a:t>Suraksha</a:t>
            </a:r>
          </a:p>
          <a:p>
            <a:pPr marL="0" indent="0">
              <a:buNone/>
            </a:pPr>
            <a:endParaRPr lang="en-US" sz="2000" b="1" dirty="0">
              <a:solidFill>
                <a:schemeClr val="tx2">
                  <a:lumMod val="50000"/>
                </a:schemeClr>
              </a:solidFill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Travel  history-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When we visit containment zone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Alerts before entering the zone: you are entering containment zone, your safety security check will go red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Book Antiqua" panose="02040602050305030304" pitchFamily="18" charset="0"/>
              </a:rPr>
              <a:t>                                       </a:t>
            </a:r>
            <a:r>
              <a:rPr lang="en-IN" sz="2000" b="1" dirty="0" smtClean="0">
                <a:latin typeface="Book Antiqua" panose="02040602050305030304" pitchFamily="18" charset="0"/>
              </a:rPr>
              <a:t>Safety status check</a:t>
            </a:r>
          </a:p>
          <a:p>
            <a:pPr marL="0" indent="0">
              <a:buNone/>
            </a:pPr>
            <a:endParaRPr lang="en-IN" sz="20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Book Antiqua" panose="02040602050305030304" pitchFamily="18" charset="0"/>
              </a:rPr>
              <a:t>                         </a:t>
            </a:r>
          </a:p>
          <a:p>
            <a:pPr marL="0" indent="0">
              <a:buNone/>
            </a:pPr>
            <a:endParaRPr lang="en-IN" sz="20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Book Antiqua" panose="02040602050305030304" pitchFamily="18" charset="0"/>
              </a:rPr>
              <a:t> </a:t>
            </a:r>
            <a:r>
              <a:rPr lang="en-IN" sz="2000" dirty="0" smtClean="0">
                <a:latin typeface="Book Antiqua" panose="02040602050305030304" pitchFamily="18" charset="0"/>
              </a:rPr>
              <a:t>                                You </a:t>
            </a:r>
            <a:r>
              <a:rPr lang="en-IN" sz="2000" dirty="0">
                <a:latin typeface="Book Antiqua" panose="02040602050305030304" pitchFamily="18" charset="0"/>
              </a:rPr>
              <a:t>are </a:t>
            </a:r>
            <a:r>
              <a:rPr lang="en-IN" sz="2000" dirty="0" smtClean="0">
                <a:latin typeface="Book Antiqua" panose="02040602050305030304" pitchFamily="18" charset="0"/>
              </a:rPr>
              <a:t>at the risk of COVID-19</a:t>
            </a:r>
          </a:p>
          <a:p>
            <a:pPr marL="0" indent="0">
              <a:buNone/>
            </a:pPr>
            <a:endParaRPr lang="en-IN" sz="20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Book Antiqua" panose="02040602050305030304" pitchFamily="18" charset="0"/>
              </a:rPr>
              <a:t>Note:  You have visited the containment zone on ‘</a:t>
            </a:r>
            <a:r>
              <a:rPr lang="en-IN" sz="2000" b="1" dirty="0" smtClean="0">
                <a:latin typeface="Book Antiqua" panose="02040602050305030304" pitchFamily="18" charset="0"/>
              </a:rPr>
              <a:t>visited date’</a:t>
            </a:r>
          </a:p>
          <a:p>
            <a:pPr marL="0" indent="0">
              <a:buNone/>
            </a:pPr>
            <a:r>
              <a:rPr lang="en-IN" sz="2000" dirty="0" smtClean="0">
                <a:latin typeface="Book Antiqua" panose="02040602050305030304" pitchFamily="18" charset="0"/>
              </a:rPr>
              <a:t>             You are at the risk of COVID-19 please self quarantine for </a:t>
            </a:r>
            <a:r>
              <a:rPr lang="en-IN" sz="2000" b="1" dirty="0" smtClean="0">
                <a:latin typeface="Book Antiqua" panose="02040602050305030304" pitchFamily="18" charset="0"/>
              </a:rPr>
              <a:t>14 days </a:t>
            </a:r>
            <a:r>
              <a:rPr lang="en-IN" sz="2000" dirty="0" smtClean="0">
                <a:latin typeface="Book Antiqua" panose="02040602050305030304" pitchFamily="18" charset="0"/>
              </a:rPr>
              <a:t>and get a </a:t>
            </a:r>
            <a:r>
              <a:rPr lang="en-IN" sz="2000" dirty="0" err="1" smtClean="0">
                <a:latin typeface="Book Antiqua" panose="02040602050305030304" pitchFamily="18" charset="0"/>
              </a:rPr>
              <a:t>covid</a:t>
            </a:r>
            <a:r>
              <a:rPr lang="en-IN" sz="2000" dirty="0" smtClean="0">
                <a:latin typeface="Book Antiqua" panose="02040602050305030304" pitchFamily="18" charset="0"/>
              </a:rPr>
              <a:t> test           done if you have any symptoms.</a:t>
            </a:r>
          </a:p>
          <a:p>
            <a:pPr marL="0" indent="0">
              <a:buNone/>
            </a:pPr>
            <a:endParaRPr lang="en-IN" sz="2000" b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Book Antiqua" panose="02040602050305030304" pitchFamily="18" charset="0"/>
              </a:rPr>
              <a:t>             </a:t>
            </a:r>
            <a:r>
              <a:rPr lang="en-IN" sz="2000" dirty="0" smtClean="0">
                <a:latin typeface="Book Antiqua" panose="02040602050305030304" pitchFamily="18" charset="0"/>
              </a:rPr>
              <a:t>Your safety status check will be reset to Safe/green on ‘</a:t>
            </a:r>
            <a:r>
              <a:rPr lang="en-IN" sz="2000" b="1" dirty="0" smtClean="0">
                <a:latin typeface="Book Antiqua" panose="02040602050305030304" pitchFamily="18" charset="0"/>
              </a:rPr>
              <a:t>visited date+ 14’</a:t>
            </a:r>
          </a:p>
          <a:p>
            <a:pPr marL="0" indent="0">
              <a:buNone/>
            </a:pPr>
            <a:endParaRPr lang="en-IN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Book Antiqua" panose="02040602050305030304" pitchFamily="18" charset="0"/>
              </a:rPr>
              <a:t>                                              </a:t>
            </a:r>
            <a:r>
              <a:rPr lang="en-IN" sz="2000" b="1" dirty="0" smtClean="0">
                <a:latin typeface="Book Antiqua" panose="02040602050305030304" pitchFamily="18" charset="0"/>
              </a:rPr>
              <a:t>Stay home stay Safe</a:t>
            </a:r>
            <a:endParaRPr lang="en-IN" sz="2000" b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Book Antiqua" panose="02040602050305030304" pitchFamily="18" charset="0"/>
              </a:rPr>
              <a:t>                               </a:t>
            </a:r>
          </a:p>
          <a:p>
            <a:pPr marL="0" indent="0">
              <a:buNone/>
            </a:pPr>
            <a:endParaRPr lang="en-IN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sz="2000" dirty="0">
              <a:latin typeface="Book Antiqua" panose="0204060205030503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843451"/>
            <a:ext cx="7923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0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836712"/>
            <a:ext cx="8085584" cy="5688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latin typeface="Book Antiqua" panose="02040602050305030304" pitchFamily="18" charset="0"/>
              </a:rPr>
              <a:t>     1. one can claim the safety at workplace(Maids/Migrant    workers)</a:t>
            </a:r>
          </a:p>
          <a:p>
            <a:pPr marL="0" indent="0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latin typeface="Book Antiqua" panose="02040602050305030304" pitchFamily="18" charset="0"/>
              </a:rPr>
              <a:t>     2. Can ensure we are following the </a:t>
            </a:r>
            <a:r>
              <a:rPr lang="en-US" sz="1800" dirty="0" err="1" smtClean="0">
                <a:latin typeface="Book Antiqua" panose="02040602050305030304" pitchFamily="18" charset="0"/>
              </a:rPr>
              <a:t>govt</a:t>
            </a:r>
            <a:r>
              <a:rPr lang="en-US" sz="1800" dirty="0" smtClean="0">
                <a:latin typeface="Book Antiqua" panose="02040602050305030304" pitchFamily="18" charset="0"/>
              </a:rPr>
              <a:t> guidelines.</a:t>
            </a:r>
          </a:p>
          <a:p>
            <a:pPr marL="0" indent="0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Book Antiqua" panose="02040602050305030304" pitchFamily="18" charset="0"/>
              </a:rPr>
              <a:t>      3. I would be alert before entering the containment zones .</a:t>
            </a:r>
          </a:p>
          <a:p>
            <a:pPr marL="0" indent="0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Book Antiqua" panose="02040602050305030304" pitchFamily="18" charset="0"/>
              </a:rPr>
              <a:t>      4. Since its simple  colour code anyone could read the status check like security guard before allowing inside the premises</a:t>
            </a:r>
          </a:p>
          <a:p>
            <a:pPr marL="0" indent="0">
              <a:buNone/>
            </a:pPr>
            <a:endParaRPr lang="en-IN" sz="18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Book Antiqua" panose="02040602050305030304" pitchFamily="18" charset="0"/>
              </a:rPr>
              <a:t>       5.If the status check is made mandatory we can ensure people around us are also safe.</a:t>
            </a:r>
          </a:p>
          <a:p>
            <a:pPr marL="0" indent="0">
              <a:buNone/>
            </a:pPr>
            <a:endParaRPr lang="en-IN" sz="18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Book Antiqua" panose="02040602050305030304" pitchFamily="18" charset="0"/>
              </a:rPr>
              <a:t>      6. Gradually can minimise the spread.</a:t>
            </a:r>
          </a:p>
          <a:p>
            <a:pPr marL="0" indent="0">
              <a:buNone/>
            </a:pPr>
            <a:endParaRPr lang="en-IN" sz="18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Book Antiqua" panose="02040602050305030304" pitchFamily="18" charset="0"/>
              </a:rPr>
              <a:t>Doing this we can together fight this pandemic</a:t>
            </a:r>
          </a:p>
          <a:p>
            <a:pPr marL="0" indent="0">
              <a:buNone/>
            </a:pPr>
            <a:r>
              <a:rPr lang="en-IN" sz="2800" b="1" dirty="0">
                <a:latin typeface="Blackadder ITC" panose="04020505051007020D02" pitchFamily="82" charset="0"/>
              </a:rPr>
              <a:t>Lets stay </a:t>
            </a:r>
            <a:r>
              <a:rPr lang="en-IN" sz="2800" b="1" dirty="0" err="1">
                <a:latin typeface="Blackadder ITC" panose="04020505051007020D02" pitchFamily="82" charset="0"/>
              </a:rPr>
              <a:t>surakshith</a:t>
            </a:r>
            <a:r>
              <a:rPr lang="en-IN" sz="2800" b="1" dirty="0">
                <a:latin typeface="Blackadder ITC" panose="04020505051007020D02" pitchFamily="82" charset="0"/>
              </a:rPr>
              <a:t> and help others to live </a:t>
            </a:r>
            <a:r>
              <a:rPr lang="en-IN" sz="2800" b="1" dirty="0" err="1">
                <a:latin typeface="Blackadder ITC" panose="04020505051007020D02" pitchFamily="82" charset="0"/>
              </a:rPr>
              <a:t>Surakshit</a:t>
            </a:r>
            <a:r>
              <a:rPr lang="en-IN" sz="2800" b="1" dirty="0">
                <a:latin typeface="Blackadder ITC" panose="04020505051007020D02" pitchFamily="82" charset="0"/>
              </a:rPr>
              <a:t> with our Suraksha app</a:t>
            </a:r>
            <a:r>
              <a:rPr lang="en-IN" sz="2800" b="1" dirty="0">
                <a:latin typeface="Blackadder ITC" panose="04020505051007020D02" pitchFamily="82" charset="0"/>
                <a:sym typeface="Wingdings" panose="05000000000000000000" pitchFamily="2" charset="2"/>
              </a:rPr>
              <a:t></a:t>
            </a:r>
            <a:r>
              <a:rPr lang="en-IN" sz="2800" b="1" dirty="0">
                <a:latin typeface="Blackadder ITC" panose="04020505051007020D02" pitchFamily="82" charset="0"/>
              </a:rPr>
              <a:t> </a:t>
            </a:r>
          </a:p>
          <a:p>
            <a:pPr marL="0" indent="0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18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18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1800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2840" y="373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Arial Black" panose="020B0A04020102020204" pitchFamily="34" charset="0"/>
                <a:ea typeface="+mn-ea"/>
                <a:cs typeface="+mn-cs"/>
              </a:rPr>
              <a:t>Benefits</a:t>
            </a:r>
            <a:endParaRPr lang="en-IN" sz="2800" dirty="0">
              <a:solidFill>
                <a:srgbClr val="002060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6" name="AutoShape 4" descr="Image result for achiev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Image result for achieveme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9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Arial Black" panose="020B0A04020102020204" pitchFamily="34" charset="0"/>
                <a:ea typeface="+mn-ea"/>
                <a:cs typeface="+mn-cs"/>
              </a:rPr>
              <a:t>Road</a:t>
            </a:r>
            <a:r>
              <a:rPr lang="en-US" dirty="0" smtClean="0"/>
              <a:t> </a:t>
            </a:r>
            <a:r>
              <a:rPr lang="en-US" sz="2800" dirty="0">
                <a:solidFill>
                  <a:srgbClr val="002060"/>
                </a:solidFill>
                <a:latin typeface="Arial Black" panose="020B0A04020102020204" pitchFamily="34" charset="0"/>
                <a:ea typeface="+mn-ea"/>
                <a:cs typeface="+mn-cs"/>
              </a:rPr>
              <a:t>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060848"/>
            <a:ext cx="7488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Book Antiqua" panose="02040602050305030304" pitchFamily="18" charset="0"/>
              </a:rPr>
              <a:t>1.Same </a:t>
            </a:r>
            <a:r>
              <a:rPr lang="en-IN" sz="2000" dirty="0" smtClean="0">
                <a:latin typeface="Book Antiqua" panose="02040602050305030304" pitchFamily="18" charset="0"/>
              </a:rPr>
              <a:t>solution </a:t>
            </a:r>
            <a:r>
              <a:rPr lang="en-IN" sz="2000" dirty="0">
                <a:latin typeface="Book Antiqua" panose="02040602050305030304" pitchFamily="18" charset="0"/>
              </a:rPr>
              <a:t>can be developed as a plug in and integrated to existing app like </a:t>
            </a:r>
            <a:r>
              <a:rPr lang="en-IN" sz="2000" dirty="0" err="1">
                <a:latin typeface="Book Antiqua" panose="02040602050305030304" pitchFamily="18" charset="0"/>
              </a:rPr>
              <a:t>Arogya</a:t>
            </a:r>
            <a:r>
              <a:rPr lang="en-IN" sz="2000" dirty="0">
                <a:latin typeface="Book Antiqua" panose="02040602050305030304" pitchFamily="18" charset="0"/>
              </a:rPr>
              <a:t> </a:t>
            </a:r>
            <a:r>
              <a:rPr lang="en-IN" sz="2000" dirty="0" err="1">
                <a:latin typeface="Book Antiqua" panose="02040602050305030304" pitchFamily="18" charset="0"/>
              </a:rPr>
              <a:t>setu</a:t>
            </a:r>
            <a:r>
              <a:rPr lang="en-IN" sz="2000" dirty="0">
                <a:latin typeface="Book Antiqua" panose="02040602050305030304" pitchFamily="18" charset="0"/>
              </a:rPr>
              <a:t> where we already have real time data.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2.For those who don’t have a smart phone we can design a device which is affordable by everyone to show this Safety status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3. The feature can be further extended to change the safety status check when a Covid-19 infected person is close to us.</a:t>
            </a:r>
          </a:p>
        </p:txBody>
      </p:sp>
    </p:spTree>
    <p:extLst>
      <p:ext uri="{BB962C8B-B14F-4D97-AF65-F5344CB8AC3E}">
        <p14:creationId xmlns:p14="http://schemas.microsoft.com/office/powerpoint/2010/main" val="242782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4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5871</TotalTime>
  <Words>463</Words>
  <Application>Microsoft Office PowerPoint</Application>
  <PresentationFormat>On-screen Show (4:3)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Blackadder ITC</vt:lpstr>
      <vt:lpstr>Book Antiqua</vt:lpstr>
      <vt:lpstr>Calibri</vt:lpstr>
      <vt:lpstr>Wingdings</vt:lpstr>
      <vt:lpstr>Office Theme</vt:lpstr>
      <vt:lpstr>PowerPoint Presentation</vt:lpstr>
      <vt:lpstr>Team</vt:lpstr>
      <vt:lpstr>Problem Statement</vt:lpstr>
      <vt:lpstr>Solution</vt:lpstr>
      <vt:lpstr>PowerPoint Presentation</vt:lpstr>
      <vt:lpstr>Benefits</vt:lpstr>
      <vt:lpstr>Road Map</vt:lpstr>
      <vt:lpstr>PowerPoint Presentation</vt:lpstr>
    </vt:vector>
  </TitlesOfParts>
  <Company>Volvo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Suguna</dc:creator>
  <cp:lastModifiedBy>Madiwal Preeti</cp:lastModifiedBy>
  <cp:revision>67</cp:revision>
  <dcterms:created xsi:type="dcterms:W3CDTF">2018-03-20T04:21:29Z</dcterms:created>
  <dcterms:modified xsi:type="dcterms:W3CDTF">2020-06-06T21:08:17Z</dcterms:modified>
</cp:coreProperties>
</file>