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aleway SemiBold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aveat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CaveatSemiBold-bold.fntdata"/><Relationship Id="rId10" Type="http://schemas.openxmlformats.org/officeDocument/2006/relationships/font" Target="fonts/Raleway-bold.fntdata"/><Relationship Id="rId21" Type="http://schemas.openxmlformats.org/officeDocument/2006/relationships/font" Target="fonts/CaveatSemiBold-regular.fntdata"/><Relationship Id="rId13" Type="http://schemas.openxmlformats.org/officeDocument/2006/relationships/font" Target="fonts/RalewaySemiBold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alewaySemiBold-italic.fntdata"/><Relationship Id="rId14" Type="http://schemas.openxmlformats.org/officeDocument/2006/relationships/font" Target="fonts/RalewaySemiBold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5a89c489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5a89c489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5a89c489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5a89c489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782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53400" y="1702550"/>
            <a:ext cx="7021200" cy="21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Total Amount Extractor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An application that extracts the Grand Total Amount from almost every type and template of invoices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35900" y="548550"/>
            <a:ext cx="82722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rgbClr val="434343"/>
                </a:solidFill>
              </a:rPr>
              <a:t>Benefits of Using this Application</a:t>
            </a:r>
            <a:endParaRPr sz="3720">
              <a:solidFill>
                <a:srgbClr val="434343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441200"/>
            <a:ext cx="76887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Incorporating the app will majorly Impact your organization in following manner: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1) Reduction i</a:t>
            </a:r>
            <a:r>
              <a:rPr b="1" lang="en" sz="1480"/>
              <a:t>n dependence on</a:t>
            </a:r>
            <a:r>
              <a:rPr b="1" lang="en" sz="1480"/>
              <a:t> Man Power for a repetitive task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2) Improves efficiency and functioning of the organization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3) Automates the process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4) Increases accuracy of the process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480"/>
              <a:t>5) Reduces time taken for obtaining results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480"/>
              <a:t>6) Is time independent and can be used to perform the task at anytime</a:t>
            </a:r>
            <a:endParaRPr b="1" sz="148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1480"/>
              <a:t>7) Reduces the cost of man labour</a:t>
            </a:r>
            <a:endParaRPr b="1" sz="14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D7B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1918488" y="120675"/>
            <a:ext cx="5307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App Interface</a:t>
            </a:r>
            <a:endParaRPr b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19942" l="0" r="12694" t="0"/>
          <a:stretch/>
        </p:blipFill>
        <p:spPr>
          <a:xfrm>
            <a:off x="1077752" y="1143800"/>
            <a:ext cx="6988476" cy="36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288975" y="2726700"/>
            <a:ext cx="15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Just enter the path to the invoice pdf file</a:t>
            </a:r>
            <a:endParaRPr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057613" y="3701700"/>
            <a:ext cx="7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Click the button</a:t>
            </a:r>
            <a:endParaRPr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635900" y="4189175"/>
            <a:ext cx="10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Get the total of invoice</a:t>
            </a:r>
            <a:endParaRPr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 flipH="1" rot="10800000">
            <a:off x="2577950" y="4288275"/>
            <a:ext cx="347100" cy="18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3" name="Google Shape;103;p15"/>
          <p:cNvCxnSpPr>
            <a:stCxn id="99" idx="2"/>
          </p:cNvCxnSpPr>
          <p:nvPr/>
        </p:nvCxnSpPr>
        <p:spPr>
          <a:xfrm flipH="1" rot="-5400000">
            <a:off x="2315575" y="3071700"/>
            <a:ext cx="326400" cy="8676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3780100" y="4015650"/>
            <a:ext cx="309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