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78" r:id="rId2"/>
    <p:sldId id="260" r:id="rId3"/>
    <p:sldId id="279" r:id="rId4"/>
    <p:sldId id="277" r:id="rId5"/>
    <p:sldId id="261" r:id="rId6"/>
    <p:sldId id="263" r:id="rId7"/>
    <p:sldId id="264" r:id="rId8"/>
    <p:sldId id="266" r:id="rId9"/>
    <p:sldId id="280" r:id="rId10"/>
    <p:sldId id="271" r:id="rId11"/>
    <p:sldId id="275" r:id="rId12"/>
    <p:sldId id="281" r:id="rId13"/>
    <p:sldId id="28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72D3EC-5097-4A11-BEF8-7285D8DFFB2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8C3E8E-ED45-4723-98E1-293979B845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" TargetMode="External"/><Relationship Id="rId2" Type="http://schemas.openxmlformats.org/officeDocument/2006/relationships/hyperlink" Target="https://movielen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www.online.cambridgecoding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41401"/>
            <a:ext cx="8053754" cy="2400300"/>
          </a:xfrm>
        </p:spPr>
        <p:txBody>
          <a:bodyPr>
            <a:normAutofit/>
          </a:bodyPr>
          <a:lstStyle/>
          <a:p>
            <a:r>
              <a:rPr lang="en-US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Movie Recommendation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611606"/>
            <a:ext cx="11353800" cy="223039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defTabSz="914400">
              <a:buNone/>
            </a:pPr>
            <a:r>
              <a:rPr lang="en-US" b="1" dirty="0" smtClean="0"/>
              <a:t>Course Name</a:t>
            </a:r>
            <a:r>
              <a:rPr lang="en-US" dirty="0" smtClean="0"/>
              <a:t>: CUS 695 </a:t>
            </a:r>
            <a:r>
              <a:rPr lang="en-US" dirty="0"/>
              <a:t>Software Implementation </a:t>
            </a:r>
            <a:r>
              <a:rPr lang="en-US" dirty="0" smtClean="0"/>
              <a:t>Project</a:t>
            </a:r>
          </a:p>
          <a:p>
            <a:pPr marL="109728" indent="0" defTabSz="914400">
              <a:buNone/>
            </a:pPr>
            <a:endParaRPr lang="en-US" dirty="0" smtClean="0"/>
          </a:p>
          <a:p>
            <a:pPr marL="109728" indent="0" defTabSz="914400">
              <a:buNone/>
            </a:pPr>
            <a:r>
              <a:rPr lang="en-US" b="1" dirty="0" smtClean="0"/>
              <a:t>Professor</a:t>
            </a:r>
            <a:r>
              <a:rPr lang="en-US" dirty="0" smtClean="0"/>
              <a:t>: Dr. Giancarlo </a:t>
            </a:r>
            <a:r>
              <a:rPr lang="en-US" dirty="0" err="1" smtClean="0"/>
              <a:t>Crocetti</a:t>
            </a:r>
            <a:endParaRPr lang="en-US" dirty="0" smtClean="0"/>
          </a:p>
          <a:p>
            <a:pPr marL="109728" indent="0" defTabSz="914400">
              <a:buNone/>
            </a:pPr>
            <a:endParaRPr lang="en-US" dirty="0" smtClean="0"/>
          </a:p>
          <a:p>
            <a:pPr marL="109728" indent="0" defTabSz="914400">
              <a:buNone/>
            </a:pPr>
            <a:r>
              <a:rPr lang="en-US" b="1" dirty="0" smtClean="0"/>
              <a:t>Prepared by</a:t>
            </a:r>
            <a:r>
              <a:rPr lang="en-US" dirty="0" smtClean="0"/>
              <a:t>: </a:t>
            </a:r>
            <a:r>
              <a:rPr lang="en-US" dirty="0" err="1" smtClean="0"/>
              <a:t>Nikunj</a:t>
            </a:r>
            <a:r>
              <a:rPr lang="en-US" dirty="0" smtClean="0"/>
              <a:t>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Lotia</a:t>
            </a:r>
            <a:r>
              <a:rPr lang="en-US" dirty="0" smtClean="0"/>
              <a:t>, </a:t>
            </a:r>
            <a:r>
              <a:rPr lang="en-US" dirty="0" err="1" smtClean="0"/>
              <a:t>Firasat</a:t>
            </a:r>
            <a:r>
              <a:rPr lang="en-US" dirty="0" smtClean="0"/>
              <a:t> Khan, </a:t>
            </a:r>
            <a:r>
              <a:rPr lang="en-US" dirty="0" err="1" smtClean="0"/>
              <a:t>Preeti</a:t>
            </a:r>
            <a:r>
              <a:rPr lang="en-US" dirty="0" smtClean="0"/>
              <a:t> Gupta &amp; Majid Zia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7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Movie prediction for user </a:t>
            </a:r>
            <a:r>
              <a:rPr lang="en-US" sz="3200" dirty="0"/>
              <a:t>id: </a:t>
            </a:r>
            <a:r>
              <a:rPr lang="en-US" sz="3200" dirty="0" smtClean="0"/>
              <a:t>1</a:t>
            </a:r>
          </a:p>
          <a:p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dirty="0" smtClean="0"/>
              <a:t>Ratings prediction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&amp; Rating Prediction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4" y="2031467"/>
            <a:ext cx="9592776" cy="49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3" y="3563816"/>
            <a:ext cx="10519096" cy="14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62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predicted rating for Shawshank Redemption, The (1994) should be between 4.5 and 5.0 </a:t>
            </a:r>
          </a:p>
          <a:p>
            <a:r>
              <a:rPr lang="en-US" sz="2800" dirty="0"/>
              <a:t>The predicted rating for Usual Suspects, The (1995) should be between 4.3 and 4.0 </a:t>
            </a:r>
          </a:p>
          <a:p>
            <a:r>
              <a:rPr lang="en-US" sz="2800" dirty="0"/>
              <a:t>The predicted rating for Casablanca (1942) should be between 4.2 and 4.0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 rating prediction for selected </a:t>
            </a:r>
            <a:r>
              <a:rPr lang="en-US" dirty="0" smtClean="0"/>
              <a:t>user(1)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predicted the movies.</a:t>
            </a:r>
          </a:p>
          <a:p>
            <a:r>
              <a:rPr lang="en-US" dirty="0" smtClean="0"/>
              <a:t>Additionally predicted the ratings for the predicted movies.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movielens.org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www.analyticsvidhya.com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www.online.cambridgecoding.com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www.stackoverflow.com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570" y="2429050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133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smtClean="0"/>
              <a:t>Sheets provided and their attributes:</a:t>
            </a:r>
            <a:endParaRPr lang="en-US" dirty="0"/>
          </a:p>
          <a:p>
            <a:r>
              <a:rPr lang="en-US" dirty="0" smtClean="0"/>
              <a:t>Link.csv </a:t>
            </a:r>
            <a:r>
              <a:rPr lang="en-US" dirty="0"/>
              <a:t>: </a:t>
            </a:r>
            <a:r>
              <a:rPr lang="en-US" dirty="0" err="1"/>
              <a:t>Movieid</a:t>
            </a:r>
            <a:r>
              <a:rPr lang="en-US" dirty="0"/>
              <a:t>, </a:t>
            </a:r>
            <a:r>
              <a:rPr lang="en-US" dirty="0" err="1"/>
              <a:t>imdb</a:t>
            </a:r>
            <a:r>
              <a:rPr lang="en-US" dirty="0" smtClean="0"/>
              <a:t>, </a:t>
            </a:r>
            <a:r>
              <a:rPr lang="en-US" dirty="0" err="1" smtClean="0"/>
              <a:t>tmbdlb</a:t>
            </a:r>
            <a:endParaRPr lang="en-US" dirty="0"/>
          </a:p>
          <a:p>
            <a:r>
              <a:rPr lang="en-US" dirty="0" smtClean="0"/>
              <a:t>Movies.csv: </a:t>
            </a:r>
            <a:r>
              <a:rPr lang="en-US" dirty="0" err="1"/>
              <a:t>movieId</a:t>
            </a:r>
            <a:r>
              <a:rPr lang="en-US" dirty="0"/>
              <a:t> ,title ,genres </a:t>
            </a:r>
          </a:p>
          <a:p>
            <a:r>
              <a:rPr lang="en-US" dirty="0" smtClean="0"/>
              <a:t>Ratings.csv: </a:t>
            </a:r>
            <a:r>
              <a:rPr lang="en-US" dirty="0" err="1"/>
              <a:t>userId</a:t>
            </a:r>
            <a:r>
              <a:rPr lang="en-US" dirty="0"/>
              <a:t> ,</a:t>
            </a:r>
            <a:r>
              <a:rPr lang="en-US" dirty="0" err="1"/>
              <a:t>movieId</a:t>
            </a:r>
            <a:r>
              <a:rPr lang="en-US" dirty="0"/>
              <a:t>, rating, timestamp </a:t>
            </a:r>
          </a:p>
          <a:p>
            <a:r>
              <a:rPr lang="en-US" dirty="0" smtClean="0"/>
              <a:t>Tags.csv: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tag ,timestamp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this project we have used ratings.csv as the primary </a:t>
            </a:r>
            <a:r>
              <a:rPr lang="en-US" dirty="0" err="1" smtClean="0"/>
              <a:t>datafile</a:t>
            </a:r>
            <a:r>
              <a:rPr lang="en-US" dirty="0" smtClean="0"/>
              <a:t> and movies.csv for mapping movie names during the validation process.</a:t>
            </a:r>
          </a:p>
          <a:p>
            <a:pPr marL="0" indent="0">
              <a:buNone/>
            </a:pPr>
            <a:r>
              <a:rPr lang="en-US" dirty="0" smtClean="0"/>
              <a:t>Attributes </a:t>
            </a:r>
            <a:r>
              <a:rPr lang="en-US" dirty="0"/>
              <a:t>used during our project: userid, </a:t>
            </a:r>
            <a:r>
              <a:rPr lang="en-US" dirty="0" err="1"/>
              <a:t>movieid</a:t>
            </a:r>
            <a:r>
              <a:rPr lang="en-US" dirty="0"/>
              <a:t>, </a:t>
            </a:r>
            <a:r>
              <a:rPr lang="en-US" dirty="0" smtClean="0"/>
              <a:t>rating from ratings </a:t>
            </a:r>
            <a:r>
              <a:rPr lang="en-US" dirty="0" err="1" smtClean="0"/>
              <a:t>datafile</a:t>
            </a:r>
            <a:r>
              <a:rPr lang="en-US" dirty="0" smtClean="0"/>
              <a:t> and title from movies </a:t>
            </a:r>
            <a:r>
              <a:rPr lang="en-US" dirty="0" err="1" smtClean="0"/>
              <a:t>datafile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MovieLens</a:t>
            </a:r>
            <a:r>
              <a:rPr lang="en-US" dirty="0" smtClean="0"/>
              <a:t> D</a:t>
            </a:r>
            <a:r>
              <a:rPr lang="en-US" dirty="0" smtClean="0"/>
              <a:t>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6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Verdana" pitchFamily="34" charset="0"/>
                <a:cs typeface="Verdana" pitchFamily="34" charset="0"/>
              </a:rPr>
              <a:t>What is movie recommender system</a:t>
            </a:r>
            <a:r>
              <a:rPr lang="en-US" sz="4400" dirty="0" smtClean="0">
                <a:ea typeface="Verdana" pitchFamily="34" charset="0"/>
                <a:cs typeface="Verdana" pitchFamily="34" charset="0"/>
              </a:rPr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785" y="1477108"/>
            <a:ext cx="10081846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/>
              <a:t>The system that helps the user to recommend movies he would like to watch based on the movies lists which he has. 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700" dirty="0"/>
          </a:p>
          <a:p>
            <a:pPr marL="36576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/>
              <a:t>Additionally in this project we have the system configured that gives an estimate ratings of the unwatched predicted movies from the user list as per the recommendation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1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47074" y="1348034"/>
            <a:ext cx="2547594" cy="160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1.Load the data in csv.</a:t>
            </a:r>
          </a:p>
          <a:p>
            <a:pPr algn="ctr"/>
            <a:r>
              <a:rPr lang="en-US" dirty="0"/>
              <a:t>(find the unique user and movie id 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11743" y="1348033"/>
            <a:ext cx="2667786" cy="160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2.Divide the data into Training and </a:t>
            </a:r>
            <a:r>
              <a:rPr lang="en-US" dirty="0" smtClean="0"/>
              <a:t>testing dataset </a:t>
            </a:r>
            <a:r>
              <a:rPr lang="en-US" dirty="0"/>
              <a:t>using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75</a:t>
            </a:r>
            <a:r>
              <a:rPr lang="en-US" dirty="0"/>
              <a:t>% and 25% </a:t>
            </a:r>
            <a:r>
              <a:rPr lang="en-US" dirty="0" smtClean="0"/>
              <a:t>respectively)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68066" y="1348034"/>
            <a:ext cx="2375554" cy="160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3.Form Matrix of </a:t>
            </a:r>
            <a:r>
              <a:rPr lang="en-US" dirty="0" err="1"/>
              <a:t>userid</a:t>
            </a:r>
            <a:r>
              <a:rPr lang="en-US" dirty="0"/>
              <a:t> , </a:t>
            </a:r>
            <a:r>
              <a:rPr lang="en-US" dirty="0" err="1"/>
              <a:t>movieid</a:t>
            </a:r>
            <a:r>
              <a:rPr lang="en-US" dirty="0"/>
              <a:t>, ratings using </a:t>
            </a:r>
            <a:r>
              <a:rPr lang="en-US" dirty="0" smtClean="0"/>
              <a:t>pivot function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3421928"/>
            <a:ext cx="2670142" cy="1474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4.Use the pivot matrix to form the </a:t>
            </a:r>
            <a:r>
              <a:rPr lang="en-US" dirty="0"/>
              <a:t>Cosine Matrix to study user similarity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11743" y="3311334"/>
            <a:ext cx="2667786" cy="1474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5.Using Cosine matrix </a:t>
            </a:r>
            <a:r>
              <a:rPr lang="en-US" dirty="0" smtClean="0"/>
              <a:t>to find </a:t>
            </a:r>
            <a:r>
              <a:rPr lang="en-US" dirty="0"/>
              <a:t>the three closest user against the chosen user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68066" y="3311334"/>
            <a:ext cx="2375554" cy="1474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Find the movie information against the three closest user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4896752"/>
            <a:ext cx="4548433" cy="126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6.Predict the </a:t>
            </a:r>
            <a:r>
              <a:rPr lang="en-US" dirty="0" smtClean="0"/>
              <a:t>movie for the selected user by calculating average ratings of those predicted movies from step 6</a:t>
            </a:r>
            <a:endParaRPr lang="en-US" dirty="0"/>
          </a:p>
        </p:txBody>
      </p:sp>
      <p:sp>
        <p:nvSpPr>
          <p:cNvPr id="15" name="Notched Right Arrow 14"/>
          <p:cNvSpPr/>
          <p:nvPr/>
        </p:nvSpPr>
        <p:spPr>
          <a:xfrm>
            <a:off x="3327661" y="1956062"/>
            <a:ext cx="1084082" cy="3864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3393648" y="3857054"/>
            <a:ext cx="952107" cy="4086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>
            <a:off x="7147934" y="1956062"/>
            <a:ext cx="820132" cy="4086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>
            <a:off x="7147934" y="3857054"/>
            <a:ext cx="820132" cy="4086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Up Arrow 19"/>
          <p:cNvSpPr/>
          <p:nvPr/>
        </p:nvSpPr>
        <p:spPr>
          <a:xfrm>
            <a:off x="7795845" y="4786158"/>
            <a:ext cx="1663832" cy="126837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479354"/>
            <a:ext cx="10261599" cy="43293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14" y="484973"/>
            <a:ext cx="10516386" cy="1293028"/>
          </a:xfrm>
        </p:spPr>
        <p:txBody>
          <a:bodyPr/>
          <a:lstStyle/>
          <a:p>
            <a:r>
              <a:rPr lang="en-US" dirty="0"/>
              <a:t>The Top 25 rated movies</a:t>
            </a:r>
          </a:p>
        </p:txBody>
      </p:sp>
    </p:spTree>
    <p:extLst>
      <p:ext uri="{BB962C8B-B14F-4D97-AF65-F5344CB8AC3E}">
        <p14:creationId xmlns:p14="http://schemas.microsoft.com/office/powerpoint/2010/main" val="28807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 Data </a:t>
            </a:r>
            <a:r>
              <a:rPr lang="en-US" dirty="0" smtClean="0"/>
              <a:t>information &amp; splittin</a:t>
            </a:r>
            <a:r>
              <a:rPr lang="en-US" dirty="0" smtClean="0"/>
              <a:t>g data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3" y="1787824"/>
            <a:ext cx="2453787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1292" y="1418492"/>
            <a:ext cx="371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csv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1508" y="1383323"/>
            <a:ext cx="371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 csv data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62" y="1787824"/>
            <a:ext cx="5867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1292" y="4360985"/>
            <a:ext cx="94163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</a:t>
            </a:r>
            <a:r>
              <a:rPr lang="en-US" dirty="0"/>
              <a:t>of </a:t>
            </a:r>
            <a:r>
              <a:rPr lang="en-US" dirty="0" smtClean="0"/>
              <a:t>unique users </a:t>
            </a:r>
            <a:r>
              <a:rPr lang="en-US" dirty="0"/>
              <a:t>= 668 </a:t>
            </a:r>
            <a:r>
              <a:rPr lang="en-US" dirty="0" smtClean="0"/>
              <a:t>and total </a:t>
            </a:r>
            <a:r>
              <a:rPr lang="en-US" dirty="0"/>
              <a:t>Number of </a:t>
            </a:r>
            <a:r>
              <a:rPr lang="en-US" dirty="0" smtClean="0"/>
              <a:t>unique movies </a:t>
            </a:r>
            <a:r>
              <a:rPr lang="en-US" dirty="0"/>
              <a:t>= </a:t>
            </a:r>
            <a:r>
              <a:rPr lang="en-US" dirty="0" smtClean="0"/>
              <a:t>10325</a:t>
            </a:r>
          </a:p>
          <a:p>
            <a:endParaRPr lang="en-US" dirty="0"/>
          </a:p>
          <a:p>
            <a:r>
              <a:rPr lang="en-US" dirty="0" smtClean="0"/>
              <a:t>Data is divided into training and testing using random 75:25 ratio</a:t>
            </a:r>
          </a:p>
          <a:p>
            <a:r>
              <a:rPr lang="en-US" dirty="0" smtClean="0"/>
              <a:t>75 -&gt; Training set</a:t>
            </a:r>
          </a:p>
          <a:p>
            <a:r>
              <a:rPr lang="en-US" dirty="0" smtClean="0"/>
              <a:t>25 -&gt; Testing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4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Matrix of userid , </a:t>
            </a:r>
            <a:r>
              <a:rPr lang="en-US" dirty="0" err="1" smtClean="0"/>
              <a:t>movieid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en-US" dirty="0" smtClean="0"/>
              <a:t> ratings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5" y="1463980"/>
            <a:ext cx="10002618" cy="357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80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of u</a:t>
            </a:r>
            <a:r>
              <a:rPr lang="en-US" dirty="0" smtClean="0"/>
              <a:t>ser to user similarity matrix for user 1 against itself and only 9 other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Cosine Matrix </a:t>
            </a:r>
            <a:r>
              <a:rPr lang="en-US" dirty="0" smtClean="0"/>
              <a:t>user-user </a:t>
            </a:r>
            <a:r>
              <a:rPr lang="en-US" dirty="0"/>
              <a:t>similarity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1" y="2332892"/>
            <a:ext cx="6295293" cy="8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66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6154" y="1481329"/>
            <a:ext cx="10972800" cy="4525963"/>
          </a:xfrm>
        </p:spPr>
        <p:txBody>
          <a:bodyPr/>
          <a:lstStyle/>
          <a:p>
            <a:r>
              <a:rPr lang="en-US" dirty="0" smtClean="0"/>
              <a:t>Asking user to input a particular user id from the dataset and find the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dirty="0" smtClean="0"/>
              <a:t> closest users to that user id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Finding top rated movies and their ratings(actual and average)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Finding closest users &amp; predicting movies from these users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" y="2249000"/>
            <a:ext cx="3652471" cy="94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2" y="3724642"/>
            <a:ext cx="5734928" cy="151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2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1498</TotalTime>
  <Words>450</Words>
  <Application>Microsoft Office PowerPoint</Application>
  <PresentationFormat>Custom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Movie Recommendation System</vt:lpstr>
      <vt:lpstr>MovieLens Dataset </vt:lpstr>
      <vt:lpstr>What is movie recommender system?</vt:lpstr>
      <vt:lpstr>Code flow </vt:lpstr>
      <vt:lpstr>The Top 25 rated movies</vt:lpstr>
      <vt:lpstr>Loaded Data information &amp; splitting data </vt:lpstr>
      <vt:lpstr>Matrix of userid , movieid &amp; ratings</vt:lpstr>
      <vt:lpstr>Cosine Matrix user-user similarity</vt:lpstr>
      <vt:lpstr>Finding closest users &amp; predicting movies from these users</vt:lpstr>
      <vt:lpstr>Movies &amp; Rating Prediction</vt:lpstr>
      <vt:lpstr>Output for rating prediction for selected user(1)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Usha</dc:creator>
  <cp:lastModifiedBy>NIKUNJ</cp:lastModifiedBy>
  <cp:revision>51</cp:revision>
  <dcterms:created xsi:type="dcterms:W3CDTF">2016-12-01T16:39:47Z</dcterms:created>
  <dcterms:modified xsi:type="dcterms:W3CDTF">2016-12-16T03:04:45Z</dcterms:modified>
</cp:coreProperties>
</file>