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C18E-F530-2B7E-D94D-70F4768E4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2DF1D-D2BE-8DCD-5ADF-8F9A47F72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7547F-0583-CCF9-A605-F769BB508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2CAE-3A30-4326-98DA-43FDF4CA22C4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6A5FA-5806-7C55-DEEB-BE8D5B7F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38381-F1F3-9880-FA29-78C554F2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6889-5924-4505-B1DB-6D26B14DE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89E8-CA50-077E-E159-21D323D5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D7D95-FB63-D4B4-8E1E-533BD787B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612F7-16B0-20D7-A610-FC6995EB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2CAE-3A30-4326-98DA-43FDF4CA22C4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8B4D0-EFB1-D1E3-B981-9E23E3FA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6B554-4C32-743E-13CC-142BCB8E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6889-5924-4505-B1DB-6D26B14DE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80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0AD38C-7724-2EA0-9E48-0FE9D872B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670C0-5E2D-ACC1-9912-6C692CE2D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090D1-C39F-F68A-50E6-0AA0643D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2CAE-3A30-4326-98DA-43FDF4CA22C4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2F7E9-D339-5B6E-2C19-13D6DDF1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3971-34B4-EEA6-4808-EFD1CD87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6889-5924-4505-B1DB-6D26B14DE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25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7B36-48E8-84FA-98BB-50042063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DABCA-69AF-F053-56F0-AFCBEE8A0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D8EC2-EFE0-4F71-609A-62C50701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2CAE-3A30-4326-98DA-43FDF4CA22C4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D968B-2219-AAF7-00BB-2BD8A931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F9A5F-9622-D4A1-BF78-7CEB07DB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6889-5924-4505-B1DB-6D26B14DE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12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8FA6-462A-37E4-A15B-7D3D2A3F1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83E3C-F3AF-9F14-F56C-5B7FC8FBE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3171D-0CFE-D517-F226-C25A5F35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2CAE-3A30-4326-98DA-43FDF4CA22C4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8EFFB-5BD9-E851-9D60-32C2E39F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D7E07-C73E-A4AA-E361-EFF2845D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6889-5924-4505-B1DB-6D26B14DE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51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343E-8456-2EE1-3F20-BB2B9571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209CF-1CF7-7747-8204-70CA4E953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34431-02AF-3715-458B-0FD819651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BFEE7-C723-877A-FB63-4BF09E5F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2CAE-3A30-4326-98DA-43FDF4CA22C4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C204F-589C-6203-2002-D6031EF54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356E3-75C1-FEE3-15F1-1FBDCEFC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6889-5924-4505-B1DB-6D26B14DE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75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AC1D-25E4-D805-5601-7F61966E9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52A5B-D650-45B2-C2F6-4767A2415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1ED4E-3A2A-0BE3-F42F-E1047C7D8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6F29A-7942-12D9-A5D0-09803059C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EBD2F6-96A3-F5FE-C450-6A1220A2A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B48C7-1B1C-F366-630B-458CE702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2CAE-3A30-4326-98DA-43FDF4CA22C4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A480AC-6AA9-4204-6ADB-90728F74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A8A4E8-700D-5E5D-4C64-CB35C4B7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6889-5924-4505-B1DB-6D26B14DE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30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836B0-6F95-988E-1001-F87AD89E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19A11-1CDE-C561-CF84-A78A29433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2CAE-3A30-4326-98DA-43FDF4CA22C4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AD17A-30B2-987D-3CDA-B783ACBF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9C3CA-3B00-AD01-A31A-CA787271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6889-5924-4505-B1DB-6D26B14DE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91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5AE71-6C7D-E25C-AF44-A7871C7B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2CAE-3A30-4326-98DA-43FDF4CA22C4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2B3BF-AA7E-E1F4-D838-5323D748B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97FF3-D10E-8022-2632-33BFAE254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6889-5924-4505-B1DB-6D26B14DE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63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B8CD5-C39A-F679-C7A4-B7F79D83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C3B74-6D60-017E-D920-8822D5B8A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02AC8-2744-5B61-8AD2-5762ABBC6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160C5-260B-BF50-DE6D-7564AB1B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2CAE-3A30-4326-98DA-43FDF4CA22C4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9D385-022E-B06D-3883-2D9C49A7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F47C3-78BE-5BA8-37B8-7700F747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6889-5924-4505-B1DB-6D26B14DE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04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DDEA-D6D0-D7FE-77DB-BC1340F8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0254C-7DA6-78AD-B528-A33686981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92CAA-B55E-F664-2108-9AD1790A9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C1615-3C4A-5E2E-4E61-28D0E340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2CAE-3A30-4326-98DA-43FDF4CA22C4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0450F-D91B-DEDD-88F6-CECFF92A1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7B576-0E47-8D36-1342-84033A50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6889-5924-4505-B1DB-6D26B14DE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61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CEF5B-363C-57C2-97A4-06A854DE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AD09F-7E96-A4E0-4AEE-9D7260D4B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022F7-6A18-97D8-BAFA-AA2608363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42CAE-3A30-4326-98DA-43FDF4CA22C4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A0364-FADD-503C-9DC8-FB12F1F96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9D072-DB21-B1E4-4739-B7A7C7661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B6889-5924-4505-B1DB-6D26B14DE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66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4214-B8B3-2499-6FC1-A8A6F30F18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Capstone Sport Analysis Project Report</a:t>
            </a:r>
          </a:p>
        </p:txBody>
      </p:sp>
    </p:spTree>
    <p:extLst>
      <p:ext uri="{BB962C8B-B14F-4D97-AF65-F5344CB8AC3E}">
        <p14:creationId xmlns:p14="http://schemas.microsoft.com/office/powerpoint/2010/main" val="1389308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522EC-A45D-A43E-716E-B981A80E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Q.5 Which sports have the highest number of events in the Olympics?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F9AE66-A96D-4A3E-76BE-9DDFD66CF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801" y="1915704"/>
            <a:ext cx="6627088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37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D68F6-A474-1D13-D1E9-D056B5A9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Q.6    How has the participation in each sport evolved over time?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E11729-0B71-AE47-BDCB-F090C0DC2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3844" y="1825625"/>
            <a:ext cx="42643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7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2EED-624D-853E-BCE7-0FF25607E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MECE Break Down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F4C172-0A15-BEBB-6D1E-FE64FEC2B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173" y="1825625"/>
            <a:ext cx="8622891" cy="4351338"/>
          </a:xfrm>
        </p:spPr>
      </p:pic>
    </p:spTree>
    <p:extLst>
      <p:ext uri="{BB962C8B-B14F-4D97-AF65-F5344CB8AC3E}">
        <p14:creationId xmlns:p14="http://schemas.microsoft.com/office/powerpoint/2010/main" val="207837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66736B-F570-2F65-EF1B-07D417AD4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555" y="914400"/>
            <a:ext cx="10331245" cy="5262563"/>
          </a:xfrm>
        </p:spPr>
      </p:pic>
    </p:spTree>
    <p:extLst>
      <p:ext uri="{BB962C8B-B14F-4D97-AF65-F5344CB8AC3E}">
        <p14:creationId xmlns:p14="http://schemas.microsoft.com/office/powerpoint/2010/main" val="4156176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6DB19C-7C23-1E39-1101-F3087107B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568" y="84272"/>
            <a:ext cx="10215716" cy="6092691"/>
          </a:xfrm>
        </p:spPr>
      </p:pic>
    </p:spTree>
    <p:extLst>
      <p:ext uri="{BB962C8B-B14F-4D97-AF65-F5344CB8AC3E}">
        <p14:creationId xmlns:p14="http://schemas.microsoft.com/office/powerpoint/2010/main" val="352528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E71B1F-65F7-BBF8-01FD-5E2988C9F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058" y="2281084"/>
            <a:ext cx="10196052" cy="2830027"/>
          </a:xfrm>
        </p:spPr>
      </p:pic>
    </p:spTree>
    <p:extLst>
      <p:ext uri="{BB962C8B-B14F-4D97-AF65-F5344CB8AC3E}">
        <p14:creationId xmlns:p14="http://schemas.microsoft.com/office/powerpoint/2010/main" val="71448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E1E2C-FB58-2B3E-FDA6-06B59BA0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.1How many Olympic Games have been held in each season (Summer vs. Winter)?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AAE37F-97A4-1D90-5CD6-EACCA7E49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280" y="1690688"/>
            <a:ext cx="7579359" cy="378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0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98DC-E964-ACCD-503E-F46F9FCC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Q.2 What is the distribution of games across different decades?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C3A3FE-8C27-ECDC-8869-E2BFCB9D2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241" y="1165225"/>
            <a:ext cx="88491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50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B9D1-9D64-B1C5-2478-270E29F4D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Q.3 Which cities have hosted the most Olympic Games?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0F5A68-7173-2389-8AD3-DDE283111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720" y="1825625"/>
            <a:ext cx="90432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86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09226-9A92-0993-AB2A-27A9E916B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Q.4 What is the distribution of sports between Summer and Winter Olympics?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F1B0D4-70EF-A4E5-7CBD-7FC5FFDEE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080" y="1825625"/>
            <a:ext cx="90627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46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98</Words>
  <Application>Microsoft Office PowerPoint</Application>
  <PresentationFormat>Widescreen</PresentationFormat>
  <Paragraphs>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Capstone Sport Analysis Project Report</vt:lpstr>
      <vt:lpstr>MECE Break Down</vt:lpstr>
      <vt:lpstr>PowerPoint Presentation</vt:lpstr>
      <vt:lpstr>PowerPoint Presentation</vt:lpstr>
      <vt:lpstr>PowerPoint Presentation</vt:lpstr>
      <vt:lpstr>.1How many Olympic Games have been held in each season (Summer vs. Winter)?</vt:lpstr>
      <vt:lpstr>Q.2 What is the distribution of games across different decades? </vt:lpstr>
      <vt:lpstr>Q.3 Which cities have hosted the most Olympic Games? </vt:lpstr>
      <vt:lpstr>Q.4 What is the distribution of sports between Summer and Winter Olympics? </vt:lpstr>
      <vt:lpstr>Q.5 Which sports have the highest number of events in the Olympics?</vt:lpstr>
      <vt:lpstr>Q.6    How has the participation in each sport evolved over time?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preeti gupta</dc:creator>
  <cp:lastModifiedBy>preeti gupta</cp:lastModifiedBy>
  <cp:revision>4</cp:revision>
  <dcterms:created xsi:type="dcterms:W3CDTF">2024-11-30T09:53:44Z</dcterms:created>
  <dcterms:modified xsi:type="dcterms:W3CDTF">2024-11-30T10:36:11Z</dcterms:modified>
</cp:coreProperties>
</file>