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Franklin Gothic Book</vt:lpstr>
      <vt:lpstr>Crop</vt:lpstr>
      <vt:lpstr>UFO Data August 13,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3</cp:revision>
  <dcterms:created xsi:type="dcterms:W3CDTF">2018-08-10T19:57:50Z</dcterms:created>
  <dcterms:modified xsi:type="dcterms:W3CDTF">2018-08-10T21:25:34Z</dcterms:modified>
</cp:coreProperties>
</file>