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63620-4283-4A42-9E4B-CB4A720E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7" y="2360284"/>
            <a:ext cx="235267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CC162-EC08-46DB-BC7A-2293DBB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7" y="4464574"/>
            <a:ext cx="6257925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1753702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3487837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0.9922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0.9660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6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Forest: Threshold = 0.05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730315"/>
              </p:ext>
            </p:extLst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0.9199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0.9223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2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Feature Importance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Proximity to USAFB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apsed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 of the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 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Moon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1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564" y="2332404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98439" y="188405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18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081884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2100919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2100919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2081884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0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02170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35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88861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8617"/>
            <a:ext cx="4918876" cy="4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310</Words>
  <Application>Microsoft Office PowerPoint</Application>
  <PresentationFormat>寬螢幕</PresentationFormat>
  <Paragraphs>128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Insights</vt:lpstr>
      <vt:lpstr>Logistic Regression</vt:lpstr>
      <vt:lpstr>Radom Forest</vt:lpstr>
      <vt:lpstr>Radom Forest: Threshold = 0.05</vt:lpstr>
      <vt:lpstr>Random Forest: Feature Importance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14</cp:revision>
  <dcterms:created xsi:type="dcterms:W3CDTF">2018-08-10T19:57:50Z</dcterms:created>
  <dcterms:modified xsi:type="dcterms:W3CDTF">2018-08-12T15:42:53Z</dcterms:modified>
</cp:coreProperties>
</file>