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442301" y="1309053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2316630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4050765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8766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748"/>
              </p:ext>
            </p:extLst>
          </p:nvPr>
        </p:nvGraphicFramePr>
        <p:xfrm>
          <a:off x="1613996" y="231663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38748" y="3374797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E4A74-E6CF-42E9-B001-EB5C905D3C74}"/>
              </a:ext>
            </a:extLst>
          </p:cNvPr>
          <p:cNvSpPr txBox="1"/>
          <p:nvPr/>
        </p:nvSpPr>
        <p:spPr>
          <a:xfrm>
            <a:off x="1536569" y="2313863"/>
            <a:ext cx="1965490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C97BB-B4D4-47C4-9922-E48619739BCB}"/>
              </a:ext>
            </a:extLst>
          </p:cNvPr>
          <p:cNvSpPr txBox="1"/>
          <p:nvPr/>
        </p:nvSpPr>
        <p:spPr>
          <a:xfrm>
            <a:off x="1536569" y="4596183"/>
            <a:ext cx="19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 : Threshold = 0.5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67595" y="3855150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86062" y="3875859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Accuracy : 0.9660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DB3D88-91CF-4DE9-AF14-BC2AF550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86799"/>
              </p:ext>
            </p:extLst>
          </p:nvPr>
        </p:nvGraphicFramePr>
        <p:xfrm>
          <a:off x="1112347" y="2039559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34,541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34,543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276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989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1,265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34,817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991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35,808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058102-8E72-445E-AB40-F57D1F6351E4}"/>
              </a:ext>
            </a:extLst>
          </p:cNvPr>
          <p:cNvSpPr txBox="1"/>
          <p:nvPr/>
        </p:nvSpPr>
        <p:spPr>
          <a:xfrm>
            <a:off x="1034920" y="1983627"/>
            <a:ext cx="1965490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A87ED1-1044-4EE8-9F7F-80BA197DC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5048"/>
              </p:ext>
            </p:extLst>
          </p:nvPr>
        </p:nvGraphicFramePr>
        <p:xfrm>
          <a:off x="6644821" y="202635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22,974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23,029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756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23,730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143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23,873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AA7D6A-8813-45EE-A045-687FE782387B}"/>
              </a:ext>
            </a:extLst>
          </p:cNvPr>
          <p:cNvSpPr txBox="1"/>
          <p:nvPr/>
        </p:nvSpPr>
        <p:spPr>
          <a:xfrm>
            <a:off x="6644821" y="2026350"/>
            <a:ext cx="1965490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0B0615-009D-4D33-BF44-F2E3EF89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60695"/>
              </p:ext>
            </p:extLst>
          </p:nvPr>
        </p:nvGraphicFramePr>
        <p:xfrm>
          <a:off x="3000410" y="4863165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23,029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0.62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23,873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744D7E0-679D-4B66-AD72-EABA9AAD9DB3}"/>
              </a:ext>
            </a:extLst>
          </p:cNvPr>
          <p:cNvSpPr txBox="1"/>
          <p:nvPr/>
        </p:nvSpPr>
        <p:spPr>
          <a:xfrm>
            <a:off x="2816740" y="4820442"/>
            <a:ext cx="23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0.05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092-486F-4778-A139-8237D55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03493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8" y="1144622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323403" y="696273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91" y="1257045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213857" y="883844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250991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97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46" y="2470276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468356" y="2019366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942" y="1642034"/>
            <a:ext cx="4009534" cy="35739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D4A8B-4308-4FBA-949B-D5C0BF2741A1}"/>
              </a:ext>
            </a:extLst>
          </p:cNvPr>
          <p:cNvSpPr txBox="1"/>
          <p:nvPr/>
        </p:nvSpPr>
        <p:spPr>
          <a:xfrm>
            <a:off x="7890235" y="1168924"/>
            <a:ext cx="103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“Shape”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424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  <vt:lpstr>Random Forest : Threshold = 0.5</vt:lpstr>
      <vt:lpstr>Random Forest: Threshold = 0.05</vt:lpstr>
      <vt:lpstr>Random Forest: Feature Importance</vt:lpstr>
      <vt:lpstr>K-Means Clustering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19</cp:revision>
  <dcterms:created xsi:type="dcterms:W3CDTF">2018-08-10T19:57:50Z</dcterms:created>
  <dcterms:modified xsi:type="dcterms:W3CDTF">2018-08-12T20:42:48Z</dcterms:modified>
</cp:coreProperties>
</file>