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Radom Forest: Threshold = 0.05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8724" y="155666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x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586899" y="5635410"/>
            <a:ext cx="489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Predominately sightings in Alaska and Hawaii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Mostly 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42" y="1949631"/>
            <a:ext cx="4934189" cy="39044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51384-CA12-4E4D-AEEB-6407E341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489"/>
          </a:xfrm>
        </p:spPr>
        <p:txBody>
          <a:bodyPr/>
          <a:lstStyle/>
          <a:p>
            <a:r>
              <a:rPr lang="en-US" dirty="0"/>
              <a:t>K Means Clustering: Cluster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0" y="1949631"/>
            <a:ext cx="5170761" cy="39044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79" y="121061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86" y="12758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17351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5033979" y="3826811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179D-E775-40E0-AA7B-949C4C177ADD}"/>
              </a:ext>
            </a:extLst>
          </p:cNvPr>
          <p:cNvSpPr txBox="1"/>
          <p:nvPr/>
        </p:nvSpPr>
        <p:spPr>
          <a:xfrm>
            <a:off x="7913267" y="398501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Proximity to Base in Miles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DFD5C-4127-4883-9C0C-A6B58F9902D8}"/>
              </a:ext>
            </a:extLst>
          </p:cNvPr>
          <p:cNvSpPr txBox="1"/>
          <p:nvPr/>
        </p:nvSpPr>
        <p:spPr>
          <a:xfrm>
            <a:off x="3402058" y="35652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E24-A5A6-4471-AEDC-5327A31E6627}"/>
              </a:ext>
            </a:extLst>
          </p:cNvPr>
          <p:cNvSpPr txBox="1"/>
          <p:nvPr/>
        </p:nvSpPr>
        <p:spPr>
          <a:xfrm>
            <a:off x="4519594" y="655724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2182219" y="486331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49307" y="193700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05" y="3977438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339" y="4009960"/>
            <a:ext cx="3178621" cy="256032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7722946" y="180570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7566608" y="4578579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0D165-3CA7-416B-A200-EC9AEFAEA6F8}"/>
              </a:ext>
            </a:extLst>
          </p:cNvPr>
          <p:cNvSpPr txBox="1"/>
          <p:nvPr/>
        </p:nvSpPr>
        <p:spPr>
          <a:xfrm>
            <a:off x="9304255" y="6600260"/>
            <a:ext cx="216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Extreme Weather Phenomenon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6F95A-7D79-486F-9D41-D714DFDBDFE1}"/>
              </a:ext>
            </a:extLst>
          </p:cNvPr>
          <p:cNvSpPr txBox="1"/>
          <p:nvPr/>
        </p:nvSpPr>
        <p:spPr>
          <a:xfrm>
            <a:off x="9700181" y="3403319"/>
            <a:ext cx="165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2" y="210443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8822022" y="165352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436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Radom Forest</vt:lpstr>
      <vt:lpstr>Radom Forest: Threshold = 0.05</vt:lpstr>
      <vt:lpstr>Random Forest: Feature Importance</vt:lpstr>
      <vt:lpstr>K Means Clustering: Cluster x   </vt:lpstr>
      <vt:lpstr>K Means Clustering: Cluster x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19</cp:revision>
  <dcterms:created xsi:type="dcterms:W3CDTF">2018-08-10T19:57:50Z</dcterms:created>
  <dcterms:modified xsi:type="dcterms:W3CDTF">2018-08-12T22:24:49Z</dcterms:modified>
</cp:coreProperties>
</file>