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4" r:id="rId5"/>
    <p:sldId id="257" r:id="rId6"/>
    <p:sldId id="263" r:id="rId7"/>
    <p:sldId id="282" r:id="rId8"/>
    <p:sldId id="287" r:id="rId9"/>
    <p:sldId id="288" r:id="rId10"/>
    <p:sldId id="283" r:id="rId11"/>
    <p:sldId id="284" r:id="rId12"/>
    <p:sldId id="262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8" r:id="rId23"/>
    <p:sldId id="279" r:id="rId24"/>
    <p:sldId id="281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>
        <p:scale>
          <a:sx n="40" d="100"/>
          <a:sy n="40" d="100"/>
        </p:scale>
        <p:origin x="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  <a:p>
            <a:r>
              <a:rPr lang="en-US" dirty="0"/>
              <a:t>Triangle insight came from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rate not great, but gave us some way to see where to find a “true” UFO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– like logistic regression, also fireball and sphere</a:t>
            </a:r>
          </a:p>
          <a:p>
            <a:r>
              <a:rPr lang="en-US" dirty="0"/>
              <a:t>Shorter duration</a:t>
            </a:r>
          </a:p>
          <a:p>
            <a:r>
              <a:rPr lang="en-US" dirty="0"/>
              <a:t>CA, IL, 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Preetika</a:t>
            </a:r>
            <a:r>
              <a:rPr lang="en-US" dirty="0"/>
              <a:t> to add other shape v. time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Srivastava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2261167" y="74825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2185425" y="352112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167" y="110948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869" y="385231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5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2345638A-5A70-4DDF-A4A4-21E89C25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6298098" y="1960757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6289565" y="1603658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D9FFB-88CD-445A-BF08-589858D83480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9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D4BB55-5308-487D-AAF1-52D61CAB2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8001" r="13730" b="7282"/>
          <a:stretch/>
        </p:blipFill>
        <p:spPr>
          <a:xfrm>
            <a:off x="6682354" y="2902314"/>
            <a:ext cx="4332522" cy="3207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075" y="1905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574903"/>
              </p:ext>
            </p:extLst>
          </p:nvPr>
        </p:nvGraphicFramePr>
        <p:xfrm>
          <a:off x="801385" y="14307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18952"/>
              </p:ext>
            </p:extLst>
          </p:nvPr>
        </p:nvGraphicFramePr>
        <p:xfrm>
          <a:off x="6711624" y="14346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60929" y="10154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64535" y="10605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69780" y="37322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23950" y="37322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08208" y="4137400"/>
            <a:ext cx="6442760" cy="206123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F5C67269-1E3B-48CB-AB1D-49A52D8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439021" y="5023242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1363" y="28575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703920"/>
              </p:ext>
            </p:extLst>
          </p:nvPr>
        </p:nvGraphicFramePr>
        <p:xfrm>
          <a:off x="860673" y="152595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23163"/>
              </p:ext>
            </p:extLst>
          </p:nvPr>
        </p:nvGraphicFramePr>
        <p:xfrm>
          <a:off x="6770912" y="152985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20217" y="111073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28487" y="115661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068" y="382753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83238" y="382754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303296" y="4232650"/>
            <a:ext cx="6621987" cy="1993669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93169DB7-6AB9-423B-8F02-D5F48F5C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770912" y="5088835"/>
            <a:ext cx="707010" cy="387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7FC5C38-7133-42C4-97A6-21664630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24A8D3D7-16E3-46D0-954E-D55E0B734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61DE2223-8023-41A5-AA11-0E340EFB9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50857"/>
            <a:ext cx="4746993" cy="3756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4622069" y="5534662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AC05-BF33-4B85-8863-F7E0DBE07F65}"/>
              </a:ext>
            </a:extLst>
          </p:cNvPr>
          <p:cNvSpPr txBox="1"/>
          <p:nvPr/>
        </p:nvSpPr>
        <p:spPr>
          <a:xfrm>
            <a:off x="2630774" y="113867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UFO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F646F-0828-41ED-91DD-5F80CEEC5E2F}"/>
              </a:ext>
            </a:extLst>
          </p:cNvPr>
          <p:cNvSpPr txBox="1"/>
          <p:nvPr/>
        </p:nvSpPr>
        <p:spPr>
          <a:xfrm>
            <a:off x="7915472" y="1323338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of Sighting</a:t>
            </a:r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C5000270-700F-4AE5-B3B6-D4625517C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4" y="234778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84" y="2179020"/>
            <a:ext cx="4109487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1776401" y="1793711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983" y="991170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9330402" y="606553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55988-3727-4196-80F5-DCDA9C99B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683" y="4377517"/>
            <a:ext cx="3163495" cy="22457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44176-2B4A-43AB-826F-0C0012768FEC}"/>
              </a:ext>
            </a:extLst>
          </p:cNvPr>
          <p:cNvSpPr txBox="1"/>
          <p:nvPr/>
        </p:nvSpPr>
        <p:spPr>
          <a:xfrm>
            <a:off x="6126034" y="3977614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Duration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22600" y="1493142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176732" y="306367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27" y="1960757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86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2261167" y="74825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2185425" y="352112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167" y="110948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869" y="385231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05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3D070-1C64-4289-84A0-98D3193C2F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8001" r="13730" b="7282"/>
          <a:stretch/>
        </p:blipFill>
        <p:spPr>
          <a:xfrm>
            <a:off x="6682354" y="2902314"/>
            <a:ext cx="4332522" cy="3207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321289" y="265584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4B49-B423-4CA7-9DD9-E6557FAA3726}"/>
              </a:ext>
            </a:extLst>
          </p:cNvPr>
          <p:cNvSpPr txBox="1"/>
          <p:nvPr/>
        </p:nvSpPr>
        <p:spPr>
          <a:xfrm>
            <a:off x="3471994" y="1850255"/>
            <a:ext cx="6428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Phoenix,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 for a triangle or cigar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Go at night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July through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1521FD5-871D-4544-B442-2AC68F7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22600" y="1493142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176732" y="306367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27" y="1960757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9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191-B500-4586-A46C-868DFA7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using </a:t>
            </a:r>
            <a:r>
              <a:rPr lang="en-US" dirty="0" err="1"/>
              <a:t>mpl_toolkits</a:t>
            </a:r>
            <a:r>
              <a:rPr lang="en-US" dirty="0"/>
              <a:t>:: </a:t>
            </a:r>
            <a:r>
              <a:rPr lang="en-US" dirty="0" err="1"/>
              <a:t>basemap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CFB24-062E-402F-B12B-CC7AEAA4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35" y="1662974"/>
            <a:ext cx="9477565" cy="3795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3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191-B500-4586-A46C-868DFA7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using timeseries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B8C30-9B75-4ED1-B100-217EAF00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59" y="1592879"/>
            <a:ext cx="7006786" cy="4579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7461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681</Words>
  <Application>Microsoft Office PowerPoint</Application>
  <PresentationFormat>Widescreen</PresentationFormat>
  <Paragraphs>238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Created using mpl_toolkits:: basemap</vt:lpstr>
      <vt:lpstr>Created using timeseries</vt:lpstr>
      <vt:lpstr>PowerPoint Presentation</vt:lpstr>
      <vt:lpstr>PowerPoint Presentation</vt:lpstr>
      <vt:lpstr>PowerPoint Presentation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Presentation</vt:lpstr>
      <vt:lpstr>Conclusion</vt:lpstr>
      <vt:lpstr>“Explainable” v “Unexplainable”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34</cp:revision>
  <dcterms:created xsi:type="dcterms:W3CDTF">2018-08-10T19:57:50Z</dcterms:created>
  <dcterms:modified xsi:type="dcterms:W3CDTF">2018-08-13T13:49:17Z</dcterms:modified>
</cp:coreProperties>
</file>