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59" r:id="rId4"/>
    <p:sldId id="264" r:id="rId5"/>
    <p:sldId id="257" r:id="rId6"/>
    <p:sldId id="263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45E3A-A5A7-462E-A142-39CFB8208984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ED366-9BC9-4336-AD97-E8FA9A06B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43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57732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2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9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66857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7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6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1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199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304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763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uthinsideofyou.org/?attachment_id=319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sv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A6B1-40C1-4216-8C9F-C56F8ACCC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122" y="1432684"/>
            <a:ext cx="4186911" cy="10620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UFO Data</a:t>
            </a:r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August 13, 2018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D06DA-03AD-4D80-B859-29B910A42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9122" y="3966616"/>
            <a:ext cx="2672080" cy="133603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Joey Chen</a:t>
            </a:r>
          </a:p>
          <a:p>
            <a:pPr algn="l"/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Anuraag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Mohile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Catherine McNabb</a:t>
            </a:r>
          </a:p>
          <a:p>
            <a:pPr algn="l"/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Preetika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Srivastav</a:t>
            </a:r>
          </a:p>
          <a:p>
            <a:pPr algn="l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Image result for alien icons">
            <a:extLst>
              <a:ext uri="{FF2B5EF4-FFF2-40B4-BE49-F238E27FC236}">
                <a16:creationId xmlns:a16="http://schemas.microsoft.com/office/drawing/2014/main" id="{C5D1B0CB-3670-4670-9A34-4E4D12084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58837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04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BB041-3ADC-4C41-A115-601B40A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692344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6F5ABF-1373-4AFA-A0CE-5E5BFBD3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850091" cy="775355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0AA2B-44A9-4B35-BF44-54EAAD897766}"/>
              </a:ext>
            </a:extLst>
          </p:cNvPr>
          <p:cNvSpPr txBox="1"/>
          <p:nvPr/>
        </p:nvSpPr>
        <p:spPr>
          <a:xfrm>
            <a:off x="1838227" y="1574276"/>
            <a:ext cx="315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Explainable Events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DB3C3-8EC7-491B-8534-17C87A214CC0}"/>
              </a:ext>
            </a:extLst>
          </p:cNvPr>
          <p:cNvSpPr txBox="1"/>
          <p:nvPr/>
        </p:nvSpPr>
        <p:spPr>
          <a:xfrm>
            <a:off x="7717997" y="2316630"/>
            <a:ext cx="4062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Unexplainable Shapes: </a:t>
            </a:r>
          </a:p>
          <a:p>
            <a:pPr marL="342900" indent="-342900">
              <a:buAutoNum type="arabicPeriod"/>
            </a:pPr>
            <a:r>
              <a:rPr lang="en-US" dirty="0"/>
              <a:t>Cigar</a:t>
            </a:r>
          </a:p>
          <a:p>
            <a:pPr marL="342900" indent="-342900">
              <a:buAutoNum type="arabicPeriod"/>
            </a:pPr>
            <a:r>
              <a:rPr lang="en-US" dirty="0"/>
              <a:t>Chevron</a:t>
            </a:r>
          </a:p>
          <a:p>
            <a:pPr marL="342900" indent="-342900">
              <a:buAutoNum type="arabicPeriod"/>
            </a:pPr>
            <a:r>
              <a:rPr lang="en-US" dirty="0"/>
              <a:t>Triangle</a:t>
            </a:r>
          </a:p>
          <a:p>
            <a:pPr marL="342900" indent="-342900">
              <a:buAutoNum type="arabicPeriod"/>
            </a:pPr>
            <a:r>
              <a:rPr lang="en-US" dirty="0"/>
              <a:t>Egg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58B7C-324A-4E99-A474-FD0AB5DBD102}"/>
              </a:ext>
            </a:extLst>
          </p:cNvPr>
          <p:cNvSpPr txBox="1"/>
          <p:nvPr/>
        </p:nvSpPr>
        <p:spPr>
          <a:xfrm>
            <a:off x="7717998" y="4050765"/>
            <a:ext cx="4062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Unexplainable States: </a:t>
            </a:r>
          </a:p>
          <a:p>
            <a:pPr marL="342900" indent="-342900">
              <a:buAutoNum type="arabicPeriod"/>
            </a:pPr>
            <a:r>
              <a:rPr lang="en-US" dirty="0"/>
              <a:t>Arkansas</a:t>
            </a:r>
          </a:p>
          <a:p>
            <a:pPr marL="342900" indent="-342900">
              <a:buAutoNum type="arabicPeriod"/>
            </a:pPr>
            <a:r>
              <a:rPr lang="en-US" dirty="0"/>
              <a:t>Idaho</a:t>
            </a:r>
          </a:p>
          <a:p>
            <a:pPr marL="342900" indent="-342900">
              <a:buAutoNum type="arabicPeriod"/>
            </a:pPr>
            <a:r>
              <a:rPr lang="en-US" dirty="0"/>
              <a:t>Wisconsin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950AC4-64C5-4C3B-8FC8-B5FD5A0A1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908766"/>
              </p:ext>
            </p:extLst>
          </p:nvPr>
        </p:nvGraphicFramePr>
        <p:xfrm>
          <a:off x="1371600" y="4944973"/>
          <a:ext cx="58399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582">
                  <a:extLst>
                    <a:ext uri="{9D8B030D-6E8A-4147-A177-3AD203B41FA5}">
                      <a16:colId xmlns:a16="http://schemas.microsoft.com/office/drawing/2014/main" val="1147175383"/>
                    </a:ext>
                  </a:extLst>
                </a:gridCol>
                <a:gridCol w="1153705">
                  <a:extLst>
                    <a:ext uri="{9D8B030D-6E8A-4147-A177-3AD203B41FA5}">
                      <a16:colId xmlns:a16="http://schemas.microsoft.com/office/drawing/2014/main" val="1613692371"/>
                    </a:ext>
                  </a:extLst>
                </a:gridCol>
                <a:gridCol w="1078771">
                  <a:extLst>
                    <a:ext uri="{9D8B030D-6E8A-4147-A177-3AD203B41FA5}">
                      <a16:colId xmlns:a16="http://schemas.microsoft.com/office/drawing/2014/main" val="3466944981"/>
                    </a:ext>
                  </a:extLst>
                </a:gridCol>
                <a:gridCol w="1477847">
                  <a:extLst>
                    <a:ext uri="{9D8B030D-6E8A-4147-A177-3AD203B41FA5}">
                      <a16:colId xmlns:a16="http://schemas.microsoft.com/office/drawing/2014/main" val="1518426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Precision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Recall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Support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8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0.0 (Unexplained)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0.97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1.00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28,786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22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1.0 (Explained)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0.72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0.11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1,055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1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Avg/Total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0.96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29,841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07433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F4B2B30-778B-41FE-A95F-CAC2F8257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10748"/>
              </p:ext>
            </p:extLst>
          </p:nvPr>
        </p:nvGraphicFramePr>
        <p:xfrm>
          <a:off x="1613996" y="2316630"/>
          <a:ext cx="511875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336">
                  <a:extLst>
                    <a:ext uri="{9D8B030D-6E8A-4147-A177-3AD203B41FA5}">
                      <a16:colId xmlns:a16="http://schemas.microsoft.com/office/drawing/2014/main" val="1147175383"/>
                    </a:ext>
                  </a:extLst>
                </a:gridCol>
                <a:gridCol w="760170">
                  <a:extLst>
                    <a:ext uri="{9D8B030D-6E8A-4147-A177-3AD203B41FA5}">
                      <a16:colId xmlns:a16="http://schemas.microsoft.com/office/drawing/2014/main" val="335993404"/>
                    </a:ext>
                  </a:extLst>
                </a:gridCol>
                <a:gridCol w="1006339">
                  <a:extLst>
                    <a:ext uri="{9D8B030D-6E8A-4147-A177-3AD203B41FA5}">
                      <a16:colId xmlns:a16="http://schemas.microsoft.com/office/drawing/2014/main" val="1613692371"/>
                    </a:ext>
                  </a:extLst>
                </a:gridCol>
                <a:gridCol w="945557">
                  <a:extLst>
                    <a:ext uri="{9D8B030D-6E8A-4147-A177-3AD203B41FA5}">
                      <a16:colId xmlns:a16="http://schemas.microsoft.com/office/drawing/2014/main" val="3466944981"/>
                    </a:ext>
                  </a:extLst>
                </a:gridCol>
                <a:gridCol w="1295352">
                  <a:extLst>
                    <a:ext uri="{9D8B030D-6E8A-4147-A177-3AD203B41FA5}">
                      <a16:colId xmlns:a16="http://schemas.microsoft.com/office/drawing/2014/main" val="1518426146"/>
                    </a:ext>
                  </a:extLst>
                </a:gridCol>
              </a:tblGrid>
              <a:tr h="318135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Prediction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750557"/>
                  </a:ext>
                </a:extLst>
              </a:tr>
              <a:tr h="318135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Total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81018"/>
                  </a:ext>
                </a:extLst>
              </a:tr>
              <a:tr h="318135">
                <a:tc rowSpan="3"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Actual</a:t>
                      </a:r>
                    </a:p>
                  </a:txBody>
                  <a:tcPr vert="vert27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0.0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28,742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44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28,786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221453"/>
                  </a:ext>
                </a:extLst>
              </a:tr>
              <a:tr h="3181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1.0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941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114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1,055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13962"/>
                  </a:ext>
                </a:extLst>
              </a:tr>
              <a:tr h="3181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Total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29,683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158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29,841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074334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1771E6CE-56F7-441B-8A04-A6DC8168DD40}"/>
              </a:ext>
            </a:extLst>
          </p:cNvPr>
          <p:cNvSpPr/>
          <p:nvPr/>
        </p:nvSpPr>
        <p:spPr>
          <a:xfrm>
            <a:off x="3638748" y="3374797"/>
            <a:ext cx="707010" cy="4430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Rocket">
            <a:extLst>
              <a:ext uri="{FF2B5EF4-FFF2-40B4-BE49-F238E27FC236}">
                <a16:creationId xmlns:a16="http://schemas.microsoft.com/office/drawing/2014/main" id="{A6C423CF-BF10-4E6E-B7AF-BC65FE434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925523"/>
            <a:ext cx="1832518" cy="183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54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02FA9-F215-4784-9EF2-691FB9C3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406595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C092-486F-4778-A139-8237D557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3034939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957D48-6A39-4510-9652-BC2EDBD27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79365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47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F0B51E-8372-435A-8BAA-98CD5D2F3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210586" cy="75650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5" name="Graphic 4" descr="Rocket">
            <a:extLst>
              <a:ext uri="{FF2B5EF4-FFF2-40B4-BE49-F238E27FC236}">
                <a16:creationId xmlns:a16="http://schemas.microsoft.com/office/drawing/2014/main" id="{68AB0AE6-0141-412B-9978-9668873F0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BBF44C-D042-4088-B4C0-8E9BEF8A0D8C}"/>
              </a:ext>
            </a:extLst>
          </p:cNvPr>
          <p:cNvSpPr txBox="1"/>
          <p:nvPr/>
        </p:nvSpPr>
        <p:spPr>
          <a:xfrm>
            <a:off x="3101419" y="1989056"/>
            <a:ext cx="62311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Description of Data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Exploratory Analysis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687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4BD90A-9DAC-4962-80AF-892AC7F4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</a:t>
            </a:r>
          </a:p>
        </p:txBody>
      </p:sp>
    </p:spTree>
    <p:extLst>
      <p:ext uri="{BB962C8B-B14F-4D97-AF65-F5344CB8AC3E}">
        <p14:creationId xmlns:p14="http://schemas.microsoft.com/office/powerpoint/2010/main" val="149733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C13A-EE15-49CA-9429-A7D1014F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UFO Data?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E3C0-DCC7-45F9-BF09-720C8CE9A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UFOlogy</a:t>
            </a:r>
            <a:r>
              <a:rPr lang="en-US" dirty="0"/>
              <a:t> – the study of UFO’s</a:t>
            </a:r>
          </a:p>
          <a:p>
            <a:r>
              <a:rPr lang="en-US" dirty="0"/>
              <a:t>Pop culture – Men in Black, ET, Star Wars, Independence Day</a:t>
            </a:r>
          </a:p>
          <a:p>
            <a:r>
              <a:rPr lang="en-US" dirty="0"/>
              <a:t>Conspiracy Theories – Area 51, Stonehenge, Egyptian Pyramids</a:t>
            </a:r>
          </a:p>
          <a:p>
            <a:r>
              <a:rPr lang="en-US" dirty="0"/>
              <a:t>“1996 Gallup Poll reported that 71 percent of the United States population believed that the U.S. government was covering up information regarding UFOs” (Wikipedia)</a:t>
            </a:r>
          </a:p>
        </p:txBody>
      </p:sp>
    </p:spTree>
    <p:extLst>
      <p:ext uri="{BB962C8B-B14F-4D97-AF65-F5344CB8AC3E}">
        <p14:creationId xmlns:p14="http://schemas.microsoft.com/office/powerpoint/2010/main" val="338102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Rocket">
            <a:extLst>
              <a:ext uri="{FF2B5EF4-FFF2-40B4-BE49-F238E27FC236}">
                <a16:creationId xmlns:a16="http://schemas.microsoft.com/office/drawing/2014/main" id="{B2E1A34E-7CBC-462C-B471-BF1E37EA6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FB7F01-C20B-40C5-8729-792EEA8DF967}"/>
              </a:ext>
            </a:extLst>
          </p:cNvPr>
          <p:cNvSpPr txBox="1"/>
          <p:nvPr/>
        </p:nvSpPr>
        <p:spPr>
          <a:xfrm>
            <a:off x="1349298" y="423746"/>
            <a:ext cx="4746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Background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82704B-0B99-4664-9D1D-474DD468BB7B}"/>
              </a:ext>
            </a:extLst>
          </p:cNvPr>
          <p:cNvSpPr txBox="1"/>
          <p:nvPr/>
        </p:nvSpPr>
        <p:spPr>
          <a:xfrm>
            <a:off x="1510645" y="1350634"/>
            <a:ext cx="444002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 the data set: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Date and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Latitude and Longitude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City, State, and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Unexplainable v Explainable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CD478-7AEC-4902-9B78-718BEEBADC2B}"/>
              </a:ext>
            </a:extLst>
          </p:cNvPr>
          <p:cNvSpPr txBox="1"/>
          <p:nvPr/>
        </p:nvSpPr>
        <p:spPr>
          <a:xfrm>
            <a:off x="1510645" y="3966735"/>
            <a:ext cx="444002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Added: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Day of the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Moon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Proximity to US Airforce Base</a:t>
            </a:r>
          </a:p>
          <a:p>
            <a:endParaRPr lang="en-US" sz="2000" dirty="0"/>
          </a:p>
        </p:txBody>
      </p:sp>
      <p:pic>
        <p:nvPicPr>
          <p:cNvPr id="1026" name="Picture 2" descr="Image result for area 51 sign">
            <a:extLst>
              <a:ext uri="{FF2B5EF4-FFF2-40B4-BE49-F238E27FC236}">
                <a16:creationId xmlns:a16="http://schemas.microsoft.com/office/drawing/2014/main" id="{9A4BDC52-A04C-4E91-9DCD-43441D2A2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332" y="1652160"/>
            <a:ext cx="4064718" cy="29074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42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BB041-3ADC-4C41-A115-601B40A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422563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Rocket">
            <a:extLst>
              <a:ext uri="{FF2B5EF4-FFF2-40B4-BE49-F238E27FC236}">
                <a16:creationId xmlns:a16="http://schemas.microsoft.com/office/drawing/2014/main" id="{CB6596E0-228F-467E-9BD2-C380D2B27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ACD44B-7350-4C8E-93C5-51923CB88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528" y="1408576"/>
            <a:ext cx="3850331" cy="270841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EA2C39-9C54-488D-AC53-383FF2E7FF8F}"/>
              </a:ext>
            </a:extLst>
          </p:cNvPr>
          <p:cNvSpPr txBox="1"/>
          <p:nvPr/>
        </p:nvSpPr>
        <p:spPr>
          <a:xfrm>
            <a:off x="6323403" y="960227"/>
            <a:ext cx="275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Proximity to Airforce Base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55D47D-EE9C-4DEB-B7B4-DC698C81B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2891" y="1520999"/>
            <a:ext cx="3649641" cy="2299940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717F05-CEFC-45AA-9D07-CF2914649A66}"/>
              </a:ext>
            </a:extLst>
          </p:cNvPr>
          <p:cNvSpPr txBox="1"/>
          <p:nvPr/>
        </p:nvSpPr>
        <p:spPr>
          <a:xfrm>
            <a:off x="2213857" y="1147798"/>
            <a:ext cx="821976" cy="37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1F5F74C-565D-4D5C-BDAD-94DE5763C7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675" b="15803"/>
          <a:stretch/>
        </p:blipFill>
        <p:spPr>
          <a:xfrm>
            <a:off x="3250991" y="4362052"/>
            <a:ext cx="4218601" cy="2334291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EBC6E6-FAFA-4DD1-9A98-2B0076B5D042}"/>
              </a:ext>
            </a:extLst>
          </p:cNvPr>
          <p:cNvSpPr txBox="1"/>
          <p:nvPr/>
        </p:nvSpPr>
        <p:spPr>
          <a:xfrm>
            <a:off x="3250991" y="3940585"/>
            <a:ext cx="821976" cy="37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1E3BC8-113D-4C07-B2CA-D16F980C35F4}"/>
              </a:ext>
            </a:extLst>
          </p:cNvPr>
          <p:cNvSpPr txBox="1"/>
          <p:nvPr/>
        </p:nvSpPr>
        <p:spPr>
          <a:xfrm>
            <a:off x="1469142" y="210813"/>
            <a:ext cx="4584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Where Will I see a UFO?</a:t>
            </a:r>
          </a:p>
        </p:txBody>
      </p:sp>
    </p:spTree>
    <p:extLst>
      <p:ext uri="{BB962C8B-B14F-4D97-AF65-F5344CB8AC3E}">
        <p14:creationId xmlns:p14="http://schemas.microsoft.com/office/powerpoint/2010/main" val="350088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Rocket">
            <a:extLst>
              <a:ext uri="{FF2B5EF4-FFF2-40B4-BE49-F238E27FC236}">
                <a16:creationId xmlns:a16="http://schemas.microsoft.com/office/drawing/2014/main" id="{F7B322E4-7E9C-42C5-B7FC-C024C57AE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68F5976-00CB-4EDA-A1A3-E9EF1F3857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6" r="4979"/>
          <a:stretch/>
        </p:blipFill>
        <p:spPr>
          <a:xfrm>
            <a:off x="1359085" y="4137695"/>
            <a:ext cx="3418478" cy="2191186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57A2B8-BAA1-425B-89AE-CF829AA03721}"/>
              </a:ext>
            </a:extLst>
          </p:cNvPr>
          <p:cNvSpPr txBox="1"/>
          <p:nvPr/>
        </p:nvSpPr>
        <p:spPr>
          <a:xfrm>
            <a:off x="1350551" y="3780595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Week vs. Month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3FB1C-0F00-41D6-BB7F-0955DAB37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978" y="4137695"/>
            <a:ext cx="3143443" cy="2526556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95A44B-7424-4895-B5E5-AA54232A7A66}"/>
              </a:ext>
            </a:extLst>
          </p:cNvPr>
          <p:cNvSpPr txBox="1"/>
          <p:nvPr/>
        </p:nvSpPr>
        <p:spPr>
          <a:xfrm>
            <a:off x="5115979" y="3651951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Hour vs. Day of the Week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CCC7BE-937C-4FA8-A2C9-FC635A0066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8333" y="3933070"/>
            <a:ext cx="3362479" cy="270841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3A5036-77F4-4E80-A14C-F806A75EA570}"/>
              </a:ext>
            </a:extLst>
          </p:cNvPr>
          <p:cNvSpPr txBox="1"/>
          <p:nvPr/>
        </p:nvSpPr>
        <p:spPr>
          <a:xfrm>
            <a:off x="8618172" y="3585811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Severe Weather Day of Sighting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59E3CE-C6A0-4E5D-B804-A6B499D0584C}"/>
              </a:ext>
            </a:extLst>
          </p:cNvPr>
          <p:cNvSpPr txBox="1"/>
          <p:nvPr/>
        </p:nvSpPr>
        <p:spPr>
          <a:xfrm>
            <a:off x="1277599" y="998542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Week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98773B-9D20-43CD-9B0A-433BC28521C9}"/>
              </a:ext>
            </a:extLst>
          </p:cNvPr>
          <p:cNvSpPr txBox="1"/>
          <p:nvPr/>
        </p:nvSpPr>
        <p:spPr>
          <a:xfrm>
            <a:off x="1359084" y="163477"/>
            <a:ext cx="417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Will I See</a:t>
            </a:r>
            <a:r>
              <a:rPr lang="en-US" sz="2800" dirty="0"/>
              <a:t> </a:t>
            </a:r>
            <a:r>
              <a:rPr lang="en-US" sz="3200" dirty="0"/>
              <a:t>a UFO?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FC1386-F812-42B1-A94F-71F0552D46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8623" y="1210649"/>
            <a:ext cx="3412656" cy="2263841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61D4F5-DB81-46EE-92B3-A324A4C5D024}"/>
              </a:ext>
            </a:extLst>
          </p:cNvPr>
          <p:cNvSpPr txBox="1"/>
          <p:nvPr/>
        </p:nvSpPr>
        <p:spPr>
          <a:xfrm>
            <a:off x="4982881" y="863911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Month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D8DC1-C99F-44B2-82B0-36EC1D35DB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7599" y="1359775"/>
            <a:ext cx="3508382" cy="2114715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E6C6DD-5F31-4942-A5DD-A9285BA57E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91718" y="1311799"/>
            <a:ext cx="3015386" cy="2061540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E42BF4-348C-44AB-BF0A-3016E7087B89}"/>
              </a:ext>
            </a:extLst>
          </p:cNvPr>
          <p:cNvSpPr txBox="1"/>
          <p:nvPr/>
        </p:nvSpPr>
        <p:spPr>
          <a:xfrm>
            <a:off x="8791718" y="888836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Year</a:t>
            </a:r>
          </a:p>
        </p:txBody>
      </p:sp>
    </p:spTree>
    <p:extLst>
      <p:ext uri="{BB962C8B-B14F-4D97-AF65-F5344CB8AC3E}">
        <p14:creationId xmlns:p14="http://schemas.microsoft.com/office/powerpoint/2010/main" val="129277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Rocket">
            <a:extLst>
              <a:ext uri="{FF2B5EF4-FFF2-40B4-BE49-F238E27FC236}">
                <a16:creationId xmlns:a16="http://schemas.microsoft.com/office/drawing/2014/main" id="{A5B04463-13BD-4A78-BE3D-A05A69074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925523"/>
            <a:ext cx="1832518" cy="1832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9A08261-73AC-44DE-8AF8-0C737164A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321" y="4167101"/>
            <a:ext cx="3673690" cy="2345642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F3E9BB-D449-412D-BA81-5E4680D0227E}"/>
              </a:ext>
            </a:extLst>
          </p:cNvPr>
          <p:cNvSpPr txBox="1"/>
          <p:nvPr/>
        </p:nvSpPr>
        <p:spPr>
          <a:xfrm>
            <a:off x="2600331" y="3716191"/>
            <a:ext cx="181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 vs. Hour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97149-6BF5-40E8-BEB0-585DBFD01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7957" y="554187"/>
            <a:ext cx="4918876" cy="43844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907F3C-C6C1-4774-9FF5-477F00F25631}"/>
              </a:ext>
            </a:extLst>
          </p:cNvPr>
          <p:cNvSpPr txBox="1"/>
          <p:nvPr/>
        </p:nvSpPr>
        <p:spPr>
          <a:xfrm>
            <a:off x="1395167" y="490194"/>
            <a:ext cx="3016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Will I See?</a:t>
            </a:r>
          </a:p>
        </p:txBody>
      </p:sp>
    </p:spTree>
    <p:extLst>
      <p:ext uri="{BB962C8B-B14F-4D97-AF65-F5344CB8AC3E}">
        <p14:creationId xmlns:p14="http://schemas.microsoft.com/office/powerpoint/2010/main" val="4322040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250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Franklin Gothic Book</vt:lpstr>
      <vt:lpstr>Crop</vt:lpstr>
      <vt:lpstr>UFO Data August 13, 2018</vt:lpstr>
      <vt:lpstr>Agenda</vt:lpstr>
      <vt:lpstr>Description of data</vt:lpstr>
      <vt:lpstr>Why UFO Data? </vt:lpstr>
      <vt:lpstr>PowerPoint Presentation</vt:lpstr>
      <vt:lpstr>Exploratory Analysis</vt:lpstr>
      <vt:lpstr>PowerPoint Presentation</vt:lpstr>
      <vt:lpstr>PowerPoint Presentation</vt:lpstr>
      <vt:lpstr>PowerPoint Presentation</vt:lpstr>
      <vt:lpstr>Insights</vt:lpstr>
      <vt:lpstr>Logistic Regression</vt:lpstr>
      <vt:lpstr>Random Forest</vt:lpstr>
      <vt:lpstr>K-Means Clustering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UFO Data August 13, 2018</dc:title>
  <dc:creator>cathe</dc:creator>
  <cp:lastModifiedBy> </cp:lastModifiedBy>
  <cp:revision>15</cp:revision>
  <dcterms:created xsi:type="dcterms:W3CDTF">2018-08-10T19:57:50Z</dcterms:created>
  <dcterms:modified xsi:type="dcterms:W3CDTF">2018-08-12T18:45:58Z</dcterms:modified>
</cp:coreProperties>
</file>